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891" r:id="rId1"/>
  </p:sldMasterIdLst>
  <p:notesMasterIdLst>
    <p:notesMasterId r:id="rId11"/>
  </p:notesMasterIdLst>
  <p:handoutMasterIdLst>
    <p:handoutMasterId r:id="rId12"/>
  </p:handoutMasterIdLst>
  <p:sldIdLst>
    <p:sldId id="2146847048" r:id="rId2"/>
    <p:sldId id="2146847069" r:id="rId3"/>
    <p:sldId id="2146847078" r:id="rId4"/>
    <p:sldId id="2146846795" r:id="rId5"/>
    <p:sldId id="2146847062" r:id="rId6"/>
    <p:sldId id="2146847089" r:id="rId7"/>
    <p:sldId id="2146847091" r:id="rId8"/>
    <p:sldId id="2146847054" r:id="rId9"/>
    <p:sldId id="2146846791" r:id="rId10"/>
  </p:sldIdLst>
  <p:sldSz cx="9144000" cy="5143500" type="screen16x9"/>
  <p:notesSz cx="6858000" cy="9144000"/>
  <p:embeddedFontLst>
    <p:embeddedFont>
      <p:font typeface="IBM Plex Sans" panose="020B0503050203000203" pitchFamily="34" charset="0"/>
      <p:regular r:id="rId13"/>
      <p:bold r:id="rId14"/>
      <p:italic r:id="rId15"/>
      <p:boldItalic r:id="rId16"/>
    </p:embeddedFont>
    <p:embeddedFont>
      <p:font typeface="IBM Plex Sans Light" panose="020B0403050203000203" pitchFamily="34" charset="0"/>
      <p:regular r:id="rId17"/>
      <p:italic r:id="rId18"/>
    </p:embeddedFont>
  </p:embeddedFontLst>
  <p:defaultTextStyle>
    <a:defPPr>
      <a:defRPr lang="en-US"/>
    </a:defPPr>
    <a:lvl1pPr marL="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chary Anderson" initials="ZA" lastIdx="26" clrIdx="0">
    <p:extLst>
      <p:ext uri="{19B8F6BF-5375-455C-9EA6-DF929625EA0E}">
        <p15:presenceInfo xmlns:p15="http://schemas.microsoft.com/office/powerpoint/2012/main" userId="S::zanderson@vsapartners.com::b6da4b55-2f36-4779-ba8b-606d779a32e3" providerId="AD"/>
      </p:ext>
    </p:extLst>
  </p:cmAuthor>
  <p:cmAuthor id="2" name="Liz Sadler" initials="LS" lastIdx="36" clrIdx="1">
    <p:extLst>
      <p:ext uri="{19B8F6BF-5375-455C-9EA6-DF929625EA0E}">
        <p15:presenceInfo xmlns:p15="http://schemas.microsoft.com/office/powerpoint/2012/main" userId="Liz Sadl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68"/>
    <p:restoredTop sz="96327"/>
  </p:normalViewPr>
  <p:slideViewPr>
    <p:cSldViewPr snapToGrid="0" snapToObjects="1">
      <p:cViewPr varScale="1">
        <p:scale>
          <a:sx n="159" d="100"/>
          <a:sy n="159" d="100"/>
        </p:scale>
        <p:origin x="1352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31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7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19456" y="8705088"/>
            <a:ext cx="338328" cy="228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pPr algn="l"/>
            <a:fld id="{614B4878-71CB-8F40-B9DD-F26F1F6CA014}" type="slidenum">
              <a:rPr lang="en-US" sz="600" smtClean="0">
                <a:solidFill>
                  <a:schemeClr val="bg1"/>
                </a:solidFill>
                <a:latin typeface="IBM Plex Sans Light" panose="020B0503050203000203" pitchFamily="34" charset="0"/>
                <a:ea typeface="IBM Plex Sans Light" charset="0"/>
                <a:cs typeface="IBM Plex Sans Light" charset="0"/>
              </a:rPr>
              <a:pPr algn="l"/>
              <a:t>‹#›</a:t>
            </a:fld>
            <a:endParaRPr lang="en-US" sz="600" dirty="0">
              <a:solidFill>
                <a:schemeClr val="bg1"/>
              </a:solidFill>
              <a:latin typeface="IBM Plex Sans Light" panose="020B0503050203000203" pitchFamily="34" charset="0"/>
              <a:ea typeface="IBM Plex Sans Light" charset="0"/>
              <a:cs typeface="IBM Plex Sans Light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30936" y="8705088"/>
            <a:ext cx="3657600" cy="228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en-US" sz="600" dirty="0">
                <a:solidFill>
                  <a:schemeClr val="bg1"/>
                </a:solidFill>
                <a:latin typeface="IBM Plex Sans Light" panose="020B0503050203000203" pitchFamily="34" charset="0"/>
                <a:ea typeface="IBM Plex Sans Light" charset="0"/>
                <a:cs typeface="IBM Plex Sans Light" charset="0"/>
              </a:rPr>
              <a:t>Group Name / DOC ID / Month XX, 2022 / © 2022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44802781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22450" y="228600"/>
            <a:ext cx="3213100" cy="180736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8" name="Notes Placeholder 7">
            <a:extLst>
              <a:ext uri="{FF2B5EF4-FFF2-40B4-BE49-F238E27FC236}">
                <a16:creationId xmlns:a16="http://schemas.microsoft.com/office/drawing/2014/main" id="{6ABF5568-9620-E34F-9423-054ABD0598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19456" y="2247900"/>
            <a:ext cx="6419088" cy="61595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803275" marR="0" lvl="4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Tx/>
              <a:buFont typeface="IBM Plex Sans Light" charset="-12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503050203000203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19456" y="8705088"/>
            <a:ext cx="338328" cy="228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600" b="0" i="0">
                <a:solidFill>
                  <a:schemeClr val="bg1"/>
                </a:solidFill>
                <a:latin typeface="IBM Plex Sans Light" panose="020B0503050203000203" pitchFamily="34" charset="0"/>
                <a:ea typeface="IBM Plex Sans Light" panose="020B0503050203000203" pitchFamily="34" charset="0"/>
                <a:cs typeface="IBM Plex Sans Light" panose="020B0503050203000203" pitchFamily="34" charset="0"/>
              </a:defRPr>
            </a:lvl1pPr>
          </a:lstStyle>
          <a:p>
            <a:fld id="{6E2E38B8-B0B4-AD41-AC6E-B781F46A9F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30936" y="8705088"/>
            <a:ext cx="3657600" cy="228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600" b="0" i="0">
                <a:solidFill>
                  <a:schemeClr val="bg1"/>
                </a:solidFill>
                <a:latin typeface="IBM Plex Sans Light" panose="020B0503050203000203" pitchFamily="34" charset="0"/>
                <a:ea typeface="IBM Plex Sans Light" panose="020B0503050203000203" pitchFamily="34" charset="0"/>
                <a:cs typeface="IBM Plex Sans Light" panose="020B0503050203000203" pitchFamily="34" charset="0"/>
              </a:defRPr>
            </a:lvl1pPr>
          </a:lstStyle>
          <a:p>
            <a:r>
              <a:rPr lang="en-US" dirty="0"/>
              <a:t>Group Name / DOC ID / Month XX, 2022 / © 2022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7915985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spcBef>
        <a:spcPts val="600"/>
      </a:spcBef>
      <a:defRPr sz="1000" b="0" i="0" kern="1200">
        <a:solidFill>
          <a:schemeClr val="bg1"/>
        </a:solidFill>
        <a:latin typeface="IBM Plex Sans Light" panose="020B0503050203000203" pitchFamily="34" charset="0"/>
        <a:ea typeface="+mn-ea"/>
        <a:cs typeface="+mn-cs"/>
      </a:defRPr>
    </a:lvl1pPr>
    <a:lvl2pPr marL="174625" indent="-169863" algn="l" defTabSz="914400" rtl="0" eaLnBrk="1" latinLnBrk="0" hangingPunct="1">
      <a:spcBef>
        <a:spcPts val="600"/>
      </a:spcBef>
      <a:buFont typeface="IBM Plex Sans"/>
      <a:buChar char="–"/>
      <a:tabLst/>
      <a:defRPr sz="1000" b="0" i="0" kern="1200">
        <a:solidFill>
          <a:schemeClr val="bg1"/>
        </a:solidFill>
        <a:latin typeface="IBM Plex Sans Light" panose="020B0503050203000203" pitchFamily="34" charset="0"/>
        <a:ea typeface="+mn-ea"/>
        <a:cs typeface="+mn-cs"/>
      </a:defRPr>
    </a:lvl2pPr>
    <a:lvl3pPr marL="347472" indent="-173736" algn="l" defTabSz="914400" rtl="0" eaLnBrk="1" latinLnBrk="0" hangingPunct="1">
      <a:spcBef>
        <a:spcPts val="600"/>
      </a:spcBef>
      <a:buFont typeface="IBM Plex Sans Light" panose="020B0604020202020204" pitchFamily="34" charset="0"/>
      <a:buChar char="•"/>
      <a:tabLst/>
      <a:defRPr sz="1000" b="0" i="0" kern="1200">
        <a:solidFill>
          <a:schemeClr val="bg1"/>
        </a:solidFill>
        <a:latin typeface="IBM Plex Sans Light" panose="020B0503050203000203" pitchFamily="34" charset="0"/>
        <a:ea typeface="+mn-ea"/>
        <a:cs typeface="+mn-cs"/>
      </a:defRPr>
    </a:lvl3pPr>
    <a:lvl4pPr marL="630936" indent="-173736" algn="l" defTabSz="914400" rtl="0" eaLnBrk="1" latinLnBrk="0" hangingPunct="1">
      <a:spcBef>
        <a:spcPts val="600"/>
      </a:spcBef>
      <a:buFont typeface="IBM Plex Sans Light"/>
      <a:buChar char="–"/>
      <a:tabLst/>
      <a:defRPr sz="1000" b="0" i="0" kern="1200">
        <a:solidFill>
          <a:schemeClr val="bg1"/>
        </a:solidFill>
        <a:latin typeface="IBM Plex Sans Light" panose="020B0503050203000203" pitchFamily="34" charset="0"/>
        <a:ea typeface="+mn-ea"/>
        <a:cs typeface="+mn-cs"/>
      </a:defRPr>
    </a:lvl4pPr>
    <a:lvl5pPr marL="174625" marR="0" indent="-169863" algn="l" defTabSz="914400" rtl="0" eaLnBrk="1" fontAlgn="base" latinLnBrk="0" hangingPunct="1">
      <a:lnSpc>
        <a:spcPct val="100000"/>
      </a:lnSpc>
      <a:spcBef>
        <a:spcPts val="600"/>
      </a:spcBef>
      <a:spcAft>
        <a:spcPct val="0"/>
      </a:spcAft>
      <a:buClr>
        <a:srgbClr val="000000"/>
      </a:buClr>
      <a:buSzTx/>
      <a:buFont typeface="IBM Plex Sans Light" charset="-120"/>
      <a:buChar char="»"/>
      <a:tabLst/>
      <a:defRPr sz="1000" b="0" i="0" kern="1200">
        <a:solidFill>
          <a:schemeClr val="bg1"/>
        </a:solidFill>
        <a:latin typeface="IBM Plex Sans Light" panose="020B050305020300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2450" y="228600"/>
            <a:ext cx="3213100" cy="1808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5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23C2C-3334-4B4F-92AB-A790C33FFE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54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593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2450" y="228600"/>
            <a:ext cx="3213100" cy="1808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163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2450" y="228600"/>
            <a:ext cx="3213100" cy="1808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116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2450" y="228600"/>
            <a:ext cx="3213100" cy="1808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5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23C2C-3334-4B4F-92AB-A790C33FFE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54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669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2450" y="228600"/>
            <a:ext cx="3213100" cy="1808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5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23C2C-3334-4B4F-92AB-A790C33FFE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54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66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pic>
        <p:nvPicPr>
          <p:cNvPr id="6" name="Picture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93813" y="4705253"/>
            <a:ext cx="521587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04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07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01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chemeClr val="accent2"/>
                </a:solidFill>
              </a:defRPr>
            </a:lvl2pPr>
            <a:lvl3pPr marL="201615" indent="0">
              <a:buNone/>
              <a:defRPr/>
            </a:lvl3pPr>
            <a:lvl4pPr marL="434981" indent="0">
              <a:buNone/>
              <a:defRPr/>
            </a:lvl4pPr>
            <a:lvl5pPr marL="63183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91456" y="1243584"/>
            <a:ext cx="4123944" cy="3252216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chemeClr val="accent2"/>
                </a:solidFill>
              </a:defRPr>
            </a:lvl2pPr>
            <a:lvl3pPr marL="201615" indent="0">
              <a:buNone/>
              <a:defRPr/>
            </a:lvl3pPr>
            <a:lvl4pPr marL="434981" indent="0">
              <a:buNone/>
              <a:defRPr/>
            </a:lvl4pPr>
            <a:lvl5pPr marL="63183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390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" y="219456"/>
            <a:ext cx="4133088" cy="804672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37160" y="1133856"/>
            <a:ext cx="4206240" cy="3361944"/>
          </a:xfrm>
        </p:spPr>
        <p:txBody>
          <a:bodyPr/>
          <a:lstStyle>
            <a:lvl1pPr>
              <a:lnSpc>
                <a:spcPct val="90000"/>
              </a:lnSpc>
              <a:defRPr sz="9600" b="0" i="0">
                <a:solidFill>
                  <a:schemeClr val="accent2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605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" y="219456"/>
            <a:ext cx="4133088" cy="804672"/>
          </a:xfrm>
        </p:spPr>
        <p:txBody>
          <a:bodyPr/>
          <a:lstStyle>
            <a:lvl1pPr>
              <a:defRPr sz="1600" b="0" i="0">
                <a:solidFill>
                  <a:schemeClr val="accent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37160" y="1133856"/>
            <a:ext cx="4206240" cy="3361944"/>
          </a:xfrm>
        </p:spPr>
        <p:txBody>
          <a:bodyPr/>
          <a:lstStyle>
            <a:lvl1pPr>
              <a:lnSpc>
                <a:spcPct val="90000"/>
              </a:lnSpc>
              <a:defRPr sz="9600" b="0" i="0">
                <a:solidFill>
                  <a:schemeClr val="accent2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>
            <a:lvl1pPr>
              <a:defRPr b="0" i="0" baseline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154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37161" y="91440"/>
            <a:ext cx="8778172" cy="4404360"/>
          </a:xfrm>
        </p:spPr>
        <p:txBody>
          <a:bodyPr/>
          <a:lstStyle>
            <a:lvl1pPr>
              <a:defRPr sz="9600" b="0" i="0">
                <a:solidFill>
                  <a:schemeClr val="accent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76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3" y="201168"/>
            <a:ext cx="5562535" cy="429463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42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4123944" cy="42946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30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91457" y="1243584"/>
            <a:ext cx="4123876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752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10312" y="1216152"/>
            <a:ext cx="4142232" cy="327964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1243584"/>
            <a:ext cx="4123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85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5456" y="1243584"/>
            <a:ext cx="1837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91456" y="1243584"/>
            <a:ext cx="1837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077456" y="1243584"/>
            <a:ext cx="1837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94B2E-D14F-AA48-8098-37C074748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26" y="457"/>
            <a:ext cx="9133548" cy="5142585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pic>
        <p:nvPicPr>
          <p:cNvPr id="10" name="Picture">
            <a:extLst>
              <a:ext uri="{FF2B5EF4-FFF2-40B4-BE49-F238E27FC236}">
                <a16:creationId xmlns:a16="http://schemas.microsoft.com/office/drawing/2014/main" id="{AF27D010-9F2C-E24B-9425-1712E90099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93813" y="4705253"/>
            <a:ext cx="521587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77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74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1837944" cy="42946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077456" y="201168"/>
            <a:ext cx="1837944" cy="42946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7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spli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3" y="201168"/>
            <a:ext cx="4142164" cy="42946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Black rectangle">
            <a:extLst>
              <a:ext uri="{FF2B5EF4-FFF2-40B4-BE49-F238E27FC236}">
                <a16:creationId xmlns:a16="http://schemas.microsoft.com/office/drawing/2014/main" id="{612CE115-19C6-174D-97D1-85AD78D8B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b="0" i="0" dirty="0">
              <a:solidFill>
                <a:schemeClr val="tx1"/>
              </a:solidFill>
              <a:latin typeface="IBM Plex Sans Light" panose="020B0503050203000203" pitchFamily="34" charset="0"/>
              <a:cs typeface="IBM Plex Sans Light"/>
            </a:endParaRP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4123944" cy="4294632"/>
          </a:xfrm>
        </p:spPr>
        <p:txBody>
          <a:bodyPr/>
          <a:lstStyle>
            <a:lvl1pPr>
              <a:buClr>
                <a:srgbClr val="00114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1141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1141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1141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114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1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68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23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17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sz="quarter" idx="17"/>
          </p:nvPr>
        </p:nvSpPr>
        <p:spPr>
          <a:xfrm>
            <a:off x="4572000" y="0"/>
            <a:ext cx="2286000" cy="2571750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6858000" y="0"/>
            <a:ext cx="2286000" cy="2571750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>
          <a:xfrm>
            <a:off x="4572000" y="2570163"/>
            <a:ext cx="4572000" cy="2573337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AF558B-7F9E-D94C-91DC-907B299967CF}"/>
              </a:ext>
            </a:extLst>
          </p:cNvPr>
          <p:cNvCxnSpPr/>
          <p:nvPr userDrawn="1"/>
        </p:nvCxnSpPr>
        <p:spPr bwMode="auto">
          <a:xfrm flipV="1">
            <a:off x="4572000" y="234950"/>
            <a:ext cx="0" cy="426085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3EAF49-221E-8B43-8D20-D58F4F885163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6854434" y="234951"/>
            <a:ext cx="0" cy="2116909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F54D63C-09D4-6A49-B605-D1076B01100F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792362" y="2570163"/>
            <a:ext cx="4114801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808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4572000" cy="2571751"/>
          </a:xfrm>
          <a:noFill/>
        </p:spPr>
        <p:txBody>
          <a:bodyPr lIns="210312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7"/>
          </p:nvPr>
        </p:nvSpPr>
        <p:spPr>
          <a:xfrm>
            <a:off x="4572000" y="0"/>
            <a:ext cx="2286000" cy="2571750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6858000" y="0"/>
            <a:ext cx="2286000" cy="2571750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0"/>
          </p:nvPr>
        </p:nvSpPr>
        <p:spPr>
          <a:xfrm>
            <a:off x="0" y="2570163"/>
            <a:ext cx="4572000" cy="2573337"/>
          </a:xfrm>
          <a:noFill/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9"/>
          </p:nvPr>
        </p:nvSpPr>
        <p:spPr>
          <a:xfrm>
            <a:off x="4572000" y="2570163"/>
            <a:ext cx="4572000" cy="2573337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703589-7433-EC4D-BE5D-6575D7E7166A}"/>
              </a:ext>
            </a:extLst>
          </p:cNvPr>
          <p:cNvCxnSpPr/>
          <p:nvPr userDrawn="1"/>
        </p:nvCxnSpPr>
        <p:spPr bwMode="auto">
          <a:xfrm flipV="1">
            <a:off x="4572000" y="234950"/>
            <a:ext cx="0" cy="426085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8C1B72-1958-D34C-A6E7-456FA9B0FC9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28600" y="2566988"/>
            <a:ext cx="4114801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6980A7-369F-8B4C-8947-FB084B5C4D9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792362" y="2566988"/>
            <a:ext cx="4114801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55AABD-2874-C04C-A3C5-21D11C371163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6855768" y="234951"/>
            <a:ext cx="0" cy="2116909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773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69463"/>
          </a:xfrm>
          <a:noFill/>
        </p:spPr>
        <p:txBody>
          <a:bodyPr lIns="182880" tIns="164592" rIns="228600" bIns="228600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"/>
          <p:cNvSpPr>
            <a:spLocks noGrp="1"/>
          </p:cNvSpPr>
          <p:nvPr>
            <p:ph sz="quarter" idx="20"/>
          </p:nvPr>
        </p:nvSpPr>
        <p:spPr>
          <a:xfrm>
            <a:off x="0" y="2570163"/>
            <a:ext cx="2286000" cy="2573337"/>
          </a:xfrm>
          <a:noFill/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9"/>
          </p:nvPr>
        </p:nvSpPr>
        <p:spPr>
          <a:xfrm>
            <a:off x="2286001" y="2570163"/>
            <a:ext cx="2286000" cy="2573337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7"/>
          </p:nvPr>
        </p:nvSpPr>
        <p:spPr>
          <a:xfrm>
            <a:off x="4572000" y="2570162"/>
            <a:ext cx="2286000" cy="2573338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8"/>
          </p:nvPr>
        </p:nvSpPr>
        <p:spPr>
          <a:xfrm>
            <a:off x="6858000" y="2570162"/>
            <a:ext cx="2286000" cy="2573338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320A1C-9D4D-2642-8A60-4D7502759E0A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2286000" y="2791641"/>
            <a:ext cx="0" cy="1704159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1D6F0D-CE7A-AD49-AE36-D798DDFEB592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4572000" y="2791641"/>
            <a:ext cx="0" cy="1704159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4FA535-4023-394A-90AB-A2087397CBB3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6858000" y="2791641"/>
            <a:ext cx="0" cy="1704159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EB495F-72F9-774E-A3C3-3B24D9E37D7D}"/>
              </a:ext>
            </a:extLst>
          </p:cNvPr>
          <p:cNvCxnSpPr/>
          <p:nvPr userDrawn="1"/>
        </p:nvCxnSpPr>
        <p:spPr bwMode="auto">
          <a:xfrm>
            <a:off x="228600" y="2571750"/>
            <a:ext cx="8686800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815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gray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6350"/>
          </a:xfrm>
          <a:solidFill>
            <a:schemeClr val="tx2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0" y="1276350"/>
            <a:ext cx="9144000" cy="3867150"/>
          </a:xfrm>
        </p:spPr>
        <p:txBody>
          <a:bodyPr lIns="91440" tIns="91440" rIns="91440" b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2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94B2E-D14F-AA48-8098-37C074748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26" y="457"/>
            <a:ext cx="9133548" cy="5142584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F7EA8AAE-0BDE-7D4C-B52A-496FD9C298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93813" y="4705253"/>
            <a:ext cx="521587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731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gray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8072"/>
          </a:xfrm>
        </p:spPr>
        <p:txBody>
          <a:bodyPr lIns="91440" tIns="91440" rIns="91440" b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-3" y="2571750"/>
            <a:ext cx="2286003" cy="2571750"/>
          </a:xfrm>
          <a:solidFill>
            <a:schemeClr val="tx2"/>
          </a:solidFill>
        </p:spPr>
        <p:txBody>
          <a:bodyPr lIns="219456" tIns="201168" rIns="228600" bIns="228600"/>
          <a:lstStyle>
            <a:lvl1pPr>
              <a:buClr>
                <a:srgbClr val="00114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1141"/>
              </a:buClr>
              <a:defRPr sz="1000">
                <a:solidFill>
                  <a:schemeClr val="tx1"/>
                </a:solidFill>
              </a:defRPr>
            </a:lvl2pPr>
            <a:lvl3pPr>
              <a:buClr>
                <a:srgbClr val="001141"/>
              </a:buClr>
              <a:defRPr sz="1000">
                <a:solidFill>
                  <a:schemeClr val="tx1"/>
                </a:solidFill>
              </a:defRPr>
            </a:lvl3pPr>
            <a:lvl4pPr>
              <a:buClr>
                <a:srgbClr val="001141"/>
              </a:buClr>
              <a:defRPr sz="1000">
                <a:solidFill>
                  <a:schemeClr val="tx1"/>
                </a:solidFill>
              </a:defRPr>
            </a:lvl4pPr>
            <a:lvl5pPr>
              <a:buClr>
                <a:srgbClr val="001141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879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sz="quarter" idx="12"/>
          </p:nvPr>
        </p:nvSpPr>
        <p:spPr>
          <a:xfrm>
            <a:off x="0" y="0"/>
            <a:ext cx="2286000" cy="5148072"/>
          </a:xfrm>
          <a:noFill/>
        </p:spPr>
        <p:txBody>
          <a:bodyPr lIns="219456" tIns="201168" rIns="228600" bIns="228600"/>
          <a:lstStyle>
            <a:lvl1pPr>
              <a:buClr>
                <a:srgbClr val="00114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1141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1141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1141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114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2286000" y="0"/>
            <a:ext cx="2286000" cy="5148072"/>
          </a:xfrm>
          <a:noFill/>
        </p:spPr>
        <p:txBody>
          <a:bodyPr lIns="219456" tIns="201168" rIns="228600" bIns="228600"/>
          <a:lstStyle>
            <a:lvl1pPr>
              <a:buClr>
                <a:srgbClr val="00114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1141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1141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1141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114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/>
          </p:nvPr>
        </p:nvSpPr>
        <p:spPr>
          <a:xfrm>
            <a:off x="4572000" y="0"/>
            <a:ext cx="2286000" cy="5148072"/>
          </a:xfrm>
          <a:noFill/>
        </p:spPr>
        <p:txBody>
          <a:bodyPr lIns="219456" tIns="201168" rIns="228600" bIns="228600"/>
          <a:lstStyle>
            <a:lvl1pPr>
              <a:buClr>
                <a:srgbClr val="00114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1141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1141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1141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114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5148072"/>
          </a:xfrm>
          <a:noFill/>
        </p:spPr>
        <p:txBody>
          <a:bodyPr lIns="219456" tIns="201168" rIns="228600" bIns="228600"/>
          <a:lstStyle>
            <a:lvl1pPr>
              <a:buClr>
                <a:srgbClr val="00114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1141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1141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1141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114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2E18FC-E432-1E42-B894-602F7E42F9FA}"/>
              </a:ext>
            </a:extLst>
          </p:cNvPr>
          <p:cNvCxnSpPr/>
          <p:nvPr userDrawn="1"/>
        </p:nvCxnSpPr>
        <p:spPr bwMode="auto">
          <a:xfrm flipV="1">
            <a:off x="4572000" y="234950"/>
            <a:ext cx="0" cy="426085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75E39C-0AE8-5A49-B52F-35BB80D2B041}"/>
              </a:ext>
            </a:extLst>
          </p:cNvPr>
          <p:cNvCxnSpPr/>
          <p:nvPr userDrawn="1"/>
        </p:nvCxnSpPr>
        <p:spPr bwMode="auto">
          <a:xfrm flipV="1">
            <a:off x="2283769" y="234950"/>
            <a:ext cx="0" cy="426085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7AC78C-6E13-604B-BABB-F3F41F933F3B}"/>
              </a:ext>
            </a:extLst>
          </p:cNvPr>
          <p:cNvCxnSpPr/>
          <p:nvPr userDrawn="1"/>
        </p:nvCxnSpPr>
        <p:spPr bwMode="auto">
          <a:xfrm flipV="1">
            <a:off x="6855769" y="234950"/>
            <a:ext cx="0" cy="426085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426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514600" y="1243584"/>
            <a:ext cx="6400800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059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8819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: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1837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505456" y="1259626"/>
            <a:ext cx="1837944" cy="3252216"/>
          </a:xfrm>
        </p:spPr>
        <p:txBody>
          <a:bodyPr/>
          <a:lstStyle>
            <a:lvl1pPr>
              <a:spcBef>
                <a:spcPts val="300"/>
              </a:spcBef>
              <a:defRPr sz="1400">
                <a:solidFill>
                  <a:schemeClr val="tx1"/>
                </a:solidFill>
              </a:defRPr>
            </a:lvl1pPr>
            <a:lvl2pPr>
              <a:spcBef>
                <a:spcPts val="11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11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11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11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2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5456" y="1262634"/>
            <a:ext cx="1837944" cy="3252216"/>
          </a:xfrm>
        </p:spPr>
        <p:txBody>
          <a:bodyPr/>
          <a:lstStyle>
            <a:lvl1pPr>
              <a:spcBef>
                <a:spcPts val="300"/>
              </a:spcBef>
              <a:defRPr sz="10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000">
                <a:solidFill>
                  <a:schemeClr val="tx1"/>
                </a:solidFill>
              </a:defRPr>
            </a:lvl2pPr>
            <a:lvl3pPr>
              <a:spcBef>
                <a:spcPts val="300"/>
              </a:spcBef>
              <a:defRPr sz="1000"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defRPr sz="100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73168" y="1216152"/>
            <a:ext cx="4142232" cy="327964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675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201168"/>
            <a:ext cx="1837944" cy="42946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"/>
          <p:cNvSpPr>
            <a:spLocks noGrp="1"/>
          </p:cNvSpPr>
          <p:nvPr>
            <p:ph type="tbl" sz="quarter" idx="13"/>
          </p:nvPr>
        </p:nvSpPr>
        <p:spPr>
          <a:xfrm>
            <a:off x="2505457" y="201168"/>
            <a:ext cx="6409876" cy="4294632"/>
          </a:xfrm>
        </p:spPr>
        <p:txBody>
          <a:bodyPr lIns="0" tIns="0" rIns="91440" b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208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024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917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61872"/>
            <a:ext cx="4123944" cy="1309878"/>
          </a:xfrm>
        </p:spPr>
        <p:txBody>
          <a:bodyPr/>
          <a:lstStyle>
            <a:lvl1pPr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201615" indent="0">
              <a:buNone/>
              <a:defRPr/>
            </a:lvl3pPr>
            <a:lvl4pPr marL="434981" indent="0">
              <a:buNone/>
              <a:defRPr/>
            </a:lvl4pPr>
            <a:lvl5pPr marL="63183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C6F2CA-B8B6-BF4F-8900-E2319DA9DD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9456" y="3209544"/>
            <a:ext cx="6409944" cy="1307592"/>
          </a:xfrm>
        </p:spPr>
        <p:txBody>
          <a:bodyPr anchor="b"/>
          <a:lstStyle>
            <a:lvl1pPr>
              <a:spcBef>
                <a:spcPts val="300"/>
              </a:spcBef>
              <a:defRPr sz="60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821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94B2E-D14F-AA48-8098-37C074748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27" y="457"/>
            <a:ext cx="9133546" cy="5142584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2F8C8987-724F-6B47-A6B9-8E11DF00B8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93813" y="4705253"/>
            <a:ext cx="521587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895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 (blue6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23197" y="2312885"/>
            <a:ext cx="1297606" cy="51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19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 (blue8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23198" y="2312885"/>
            <a:ext cx="1297604" cy="51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014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23197" y="2312885"/>
            <a:ext cx="1297606" cy="51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31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28600" y="4828032"/>
            <a:ext cx="6400800" cy="13716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IBM Cloud / © 2022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217239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94B2E-D14F-AA48-8098-37C074748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27" y="457"/>
            <a:ext cx="9133546" cy="5142583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7B48B5CA-5BC1-8844-81E1-24543A8F2C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93813" y="4705253"/>
            <a:ext cx="521587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596131-38DE-3A44-BE82-CDD2A1709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47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2022 / © 2022 IBM Corporation</a:t>
            </a:r>
          </a:p>
        </p:txBody>
      </p:sp>
      <p:pic>
        <p:nvPicPr>
          <p:cNvPr id="6" name="Picture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93813" y="4705253"/>
            <a:ext cx="521587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8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6EA217-D975-DE4B-A991-B3A7FEFBAC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87" y="3810"/>
            <a:ext cx="9128406" cy="513969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9FC9FB8B-2D23-D949-963B-B1200DEDE8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93813" y="4705253"/>
            <a:ext cx="521587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0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94B2E-D14F-AA48-8098-37C074748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27" y="457"/>
            <a:ext cx="9133545" cy="5142583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14C6F24E-1E96-144E-A44F-8124FE9D9B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93813" y="4705253"/>
            <a:ext cx="521587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1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94B2E-D14F-AA48-8098-37C074748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27" y="457"/>
            <a:ext cx="9133545" cy="5142582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BE20C7ED-E83C-DE49-B49C-6FE6E39CB3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93813" y="4705253"/>
            <a:ext cx="521587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2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"/>
          <p:cNvSpPr>
            <a:spLocks noGrp="1"/>
          </p:cNvSpPr>
          <p:nvPr>
            <p:ph type="body" idx="1"/>
          </p:nvPr>
        </p:nvSpPr>
        <p:spPr>
          <a:xfrm>
            <a:off x="4791456" y="201168"/>
            <a:ext cx="4123944" cy="4294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3"/>
          </p:nvPr>
        </p:nvSpPr>
        <p:spPr>
          <a:xfrm>
            <a:off x="228666" y="4800600"/>
            <a:ext cx="4114735" cy="1666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685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7086601" y="4800600"/>
            <a:ext cx="1828732" cy="1666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0BB8D8-C46D-7A4B-97AF-798F102BA8D4}"/>
              </a:ext>
            </a:extLst>
          </p:cNvPr>
          <p:cNvGrpSpPr/>
          <p:nvPr userDrawn="1"/>
        </p:nvGrpSpPr>
        <p:grpSpPr>
          <a:xfrm>
            <a:off x="-109730" y="-110490"/>
            <a:ext cx="9364220" cy="5364480"/>
            <a:chOff x="-109730" y="-110490"/>
            <a:chExt cx="9364220" cy="5364480"/>
          </a:xfrm>
        </p:grpSpPr>
        <p:grpSp>
          <p:nvGrpSpPr>
            <p:cNvPr id="60" name="Group 59"/>
            <p:cNvGrpSpPr/>
            <p:nvPr userDrawn="1"/>
          </p:nvGrpSpPr>
          <p:grpSpPr>
            <a:xfrm>
              <a:off x="228600" y="-110490"/>
              <a:ext cx="8686732" cy="91440"/>
              <a:chOff x="228600" y="-152400"/>
              <a:chExt cx="8686732" cy="152400"/>
            </a:xfrm>
          </p:grpSpPr>
          <p:cxnSp>
            <p:nvCxnSpPr>
              <p:cNvPr id="93" name="Straight Connector 9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 userDrawn="1"/>
          </p:nvGrpSpPr>
          <p:grpSpPr>
            <a:xfrm>
              <a:off x="228600" y="5162550"/>
              <a:ext cx="8686732" cy="91440"/>
              <a:chOff x="228600" y="5143500"/>
              <a:chExt cx="8686732" cy="152400"/>
            </a:xfrm>
          </p:grpSpPr>
          <p:cxnSp>
            <p:nvCxnSpPr>
              <p:cNvPr id="82" name="Straight Connector 8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 userDrawn="1"/>
          </p:nvGrpSpPr>
          <p:grpSpPr>
            <a:xfrm>
              <a:off x="-109730" y="228219"/>
              <a:ext cx="91440" cy="4686681"/>
              <a:chOff x="-109730" y="228219"/>
              <a:chExt cx="91440" cy="4686681"/>
            </a:xfrm>
          </p:grpSpPr>
          <p:cxnSp>
            <p:nvCxnSpPr>
              <p:cNvPr id="73" name="Straight Connector 7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53796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930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938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70990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954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962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97451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28219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914900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 userDrawn="1"/>
          </p:nvGrpSpPr>
          <p:grpSpPr>
            <a:xfrm>
              <a:off x="9163050" y="228219"/>
              <a:ext cx="91440" cy="4685665"/>
              <a:chOff x="-109730" y="221869"/>
              <a:chExt cx="91440" cy="4685665"/>
            </a:xfrm>
          </p:grpSpPr>
          <p:cxnSp>
            <p:nvCxnSpPr>
              <p:cNvPr id="64" name="Straight Connector 6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47446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295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303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6311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319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327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91101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21869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90753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0078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2" r:id="rId1"/>
    <p:sldLayoutId id="2147483926" r:id="rId2"/>
    <p:sldLayoutId id="2147483935" r:id="rId3"/>
    <p:sldLayoutId id="2147483936" r:id="rId4"/>
    <p:sldLayoutId id="2147483937" r:id="rId5"/>
    <p:sldLayoutId id="2147483925" r:id="rId6"/>
    <p:sldLayoutId id="2147483924" r:id="rId7"/>
    <p:sldLayoutId id="2147483938" r:id="rId8"/>
    <p:sldLayoutId id="2147483939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  <p:sldLayoutId id="2147483900" r:id="rId17"/>
    <p:sldLayoutId id="2147483901" r:id="rId18"/>
    <p:sldLayoutId id="2147483902" r:id="rId19"/>
    <p:sldLayoutId id="2147483903" r:id="rId20"/>
    <p:sldLayoutId id="2147483904" r:id="rId21"/>
    <p:sldLayoutId id="2147483905" r:id="rId22"/>
    <p:sldLayoutId id="2147483906" r:id="rId23"/>
    <p:sldLayoutId id="2147483907" r:id="rId24"/>
    <p:sldLayoutId id="2147483908" r:id="rId25"/>
    <p:sldLayoutId id="2147483909" r:id="rId26"/>
    <p:sldLayoutId id="2147483910" r:id="rId27"/>
    <p:sldLayoutId id="2147483911" r:id="rId28"/>
    <p:sldLayoutId id="2147483912" r:id="rId29"/>
    <p:sldLayoutId id="2147483913" r:id="rId30"/>
    <p:sldLayoutId id="2147483914" r:id="rId31"/>
    <p:sldLayoutId id="2147483915" r:id="rId32"/>
    <p:sldLayoutId id="2147483916" r:id="rId33"/>
    <p:sldLayoutId id="2147483917" r:id="rId34"/>
    <p:sldLayoutId id="2147483918" r:id="rId35"/>
    <p:sldLayoutId id="2147483919" r:id="rId36"/>
    <p:sldLayoutId id="2147483920" r:id="rId37"/>
    <p:sldLayoutId id="2147483921" r:id="rId38"/>
    <p:sldLayoutId id="2147483922" r:id="rId39"/>
    <p:sldLayoutId id="2147483933" r:id="rId40"/>
    <p:sldLayoutId id="2147483934" r:id="rId41"/>
    <p:sldLayoutId id="2147483923" r:id="rId42"/>
    <p:sldLayoutId id="2147483941" r:id="rId43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0" i="0">
          <a:solidFill>
            <a:schemeClr val="tx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 Light" pitchFamily="34" charset="0"/>
        </a:defRPr>
      </a:lvl5pPr>
      <a:lvl6pPr marL="36256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 Light" pitchFamily="34" charset="0"/>
        </a:defRPr>
      </a:lvl6pPr>
      <a:lvl7pPr marL="7251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 Light" pitchFamily="34" charset="0"/>
        </a:defRPr>
      </a:lvl7pPr>
      <a:lvl8pPr marL="108770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 Light" pitchFamily="34" charset="0"/>
        </a:defRPr>
      </a:lvl8pPr>
      <a:lvl9pPr marL="145027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 Light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rgbClr val="001141"/>
        </a:buClr>
        <a:buSzPct val="90000"/>
        <a:buFont typeface="IBM Plex Sans Light" pitchFamily="2" charset="2"/>
        <a:buNone/>
        <a:defRPr sz="1400" b="0" i="0">
          <a:solidFill>
            <a:schemeClr val="tx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1pPr>
      <a:lvl2pPr marL="171452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rgbClr val="001141"/>
        </a:buClr>
        <a:buSzPct val="100000"/>
        <a:buFont typeface="IBM Plex Sans Light" charset="-120"/>
        <a:buChar char="–"/>
        <a:tabLst/>
        <a:defRPr sz="1400" b="0" i="0">
          <a:solidFill>
            <a:schemeClr val="tx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2pPr>
      <a:lvl3pPr marL="342905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rgbClr val="001141"/>
        </a:buClr>
        <a:buSzPct val="100000"/>
        <a:buFont typeface="IBM Plex Sans Light" panose="020B0604020202020204" pitchFamily="34" charset="0"/>
        <a:buChar char="•"/>
        <a:tabLst/>
        <a:defRPr sz="1400" b="0" i="0">
          <a:solidFill>
            <a:schemeClr val="tx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3pPr>
      <a:lvl4pPr marL="628658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rgbClr val="001141"/>
        </a:buClr>
        <a:buSzPct val="100000"/>
        <a:buFont typeface="IBM Plex Sans Light" charset="-120"/>
        <a:buChar char="–"/>
        <a:tabLst/>
        <a:defRPr sz="1400" b="0" i="0" baseline="0">
          <a:solidFill>
            <a:schemeClr val="tx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4pPr>
      <a:lvl5pPr marL="803285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rgbClr val="001141"/>
        </a:buClr>
        <a:buFont typeface="IBM Plex Sans Light" charset="-120"/>
        <a:buChar char="»"/>
        <a:tabLst/>
        <a:defRPr sz="1400" b="0" i="0">
          <a:solidFill>
            <a:schemeClr val="tx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5pPr>
      <a:lvl6pPr marL="1583721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IBM Plex Sans Light" charset="0"/>
        </a:defRPr>
      </a:lvl6pPr>
      <a:lvl7pPr marL="1946291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IBM Plex Sans Light" charset="0"/>
        </a:defRPr>
      </a:lvl7pPr>
      <a:lvl8pPr marL="2308860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IBM Plex Sans Light" charset="0"/>
        </a:defRPr>
      </a:lvl8pPr>
      <a:lvl9pPr marL="2671430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IBM Plex Sans Light" charset="0"/>
        </a:defRPr>
      </a:lvl9pPr>
    </p:bodyStyle>
    <p:otherStyle>
      <a:defPPr>
        <a:defRPr lang="en-US"/>
      </a:defPPr>
      <a:lvl1pPr marL="0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62568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25139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87707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50276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812846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75414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537983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900552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 userDrawn="1">
          <p15:clr>
            <a:srgbClr val="F26B43"/>
          </p15:clr>
        </p15:guide>
        <p15:guide id="2" pos="144" userDrawn="1">
          <p15:clr>
            <a:srgbClr val="F26B43"/>
          </p15:clr>
        </p15:guide>
        <p15:guide id="3" pos="5616" userDrawn="1">
          <p15:clr>
            <a:srgbClr val="F26B43"/>
          </p15:clr>
        </p15:guide>
        <p15:guide id="4" orient="horz" pos="2832" userDrawn="1">
          <p15:clr>
            <a:srgbClr val="F26B43"/>
          </p15:clr>
        </p15:guide>
        <p15:guide id="5" orient="horz" pos="3094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7" pos="2736" userDrawn="1">
          <p15:clr>
            <a:srgbClr val="F26B43"/>
          </p15:clr>
        </p15:guide>
        <p15:guide id="8" pos="1440" userDrawn="1">
          <p15:clr>
            <a:srgbClr val="F26B43"/>
          </p15:clr>
        </p15:guide>
        <p15:guide id="9" pos="3024" userDrawn="1">
          <p15:clr>
            <a:srgbClr val="F26B43"/>
          </p15:clr>
        </p15:guide>
        <p15:guide id="10" pos="1296" userDrawn="1">
          <p15:clr>
            <a:srgbClr val="F26B43"/>
          </p15:clr>
        </p15:guide>
        <p15:guide id="11" pos="1584" userDrawn="1">
          <p15:clr>
            <a:srgbClr val="F26B43"/>
          </p15:clr>
        </p15:guide>
        <p15:guide id="12" pos="4320" userDrawn="1">
          <p15:clr>
            <a:srgbClr val="F26B43"/>
          </p15:clr>
        </p15:guide>
        <p15:guide id="13" pos="4176" userDrawn="1">
          <p15:clr>
            <a:srgbClr val="F26B43"/>
          </p15:clr>
        </p15:guide>
        <p15:guide id="14" pos="4464" userDrawn="1">
          <p15:clr>
            <a:srgbClr val="F26B43"/>
          </p15:clr>
        </p15:guide>
        <p15:guide id="15" orient="horz" pos="412" userDrawn="1">
          <p15:clr>
            <a:srgbClr val="F26B43"/>
          </p15:clr>
        </p15:guide>
        <p15:guide id="17" orient="horz" pos="812" userDrawn="1">
          <p15:clr>
            <a:srgbClr val="F26B43"/>
          </p15:clr>
        </p15:guide>
        <p15:guide id="18" orient="horz" pos="1620" userDrawn="1">
          <p15:clr>
            <a:srgbClr val="F26B43"/>
          </p15:clr>
        </p15:guide>
        <p15:guide id="19" orient="horz" pos="1216" userDrawn="1">
          <p15:clr>
            <a:srgbClr val="F26B43"/>
          </p15:clr>
        </p15:guide>
        <p15:guide id="20" orient="horz" pos="2022" userDrawn="1">
          <p15:clr>
            <a:srgbClr val="F26B43"/>
          </p15:clr>
        </p15:guide>
        <p15:guide id="21" orient="horz" pos="24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7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hyperlink" Target="https://ibm.box.com/s/2j6wnm44i615krsobkh9c4p2s8ztsh8q" TargetMode="Externa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hyperlink" Target="https://techzone.ibm.com/collection/platinum-demos-extending-business-automation-with-RPA" TargetMode="Externa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tags" Target="../tags/tag15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25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14.jpg"/><Relationship Id="rId5" Type="http://schemas.openxmlformats.org/officeDocument/2006/relationships/tags" Target="../tags/tag22.xml"/><Relationship Id="rId10" Type="http://schemas.openxmlformats.org/officeDocument/2006/relationships/image" Target="../media/image13.jpg"/><Relationship Id="rId4" Type="http://schemas.openxmlformats.org/officeDocument/2006/relationships/tags" Target="../tags/tag21.xml"/><Relationship Id="rId9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slideLayout" Target="../slideLayouts/slideLayout25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5" Type="http://schemas.openxmlformats.org/officeDocument/2006/relationships/image" Target="../media/image14.jpg"/><Relationship Id="rId10" Type="http://schemas.openxmlformats.org/officeDocument/2006/relationships/tags" Target="../tags/tag35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hyperlink" Target="https://www.ibm.com/docs/en/rpa/20.12?topic=commands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ibm.com/docs/en/rpa/20.12?topic=using-robotic-process-automation" TargetMode="External"/><Relationship Id="rId5" Type="http://schemas.openxmlformats.org/officeDocument/2006/relationships/hyperlink" Target="https://www.ibm.com/docs/en/baw/20.x?topic=management-participating-in-processes" TargetMode="External"/><Relationship Id="rId4" Type="http://schemas.openxmlformats.org/officeDocument/2006/relationships/hyperlink" Target="https://www.ibm.com/docs/en/baw/20.x?topic=management-building-process-applicatio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blur&#10;&#10;Description automatically generated">
            <a:extLst>
              <a:ext uri="{FF2B5EF4-FFF2-40B4-BE49-F238E27FC236}">
                <a16:creationId xmlns:a16="http://schemas.microsoft.com/office/drawing/2014/main" id="{9248A943-7586-A342-8A23-BA5EFE9C05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-19305"/>
            <a:ext cx="9144000" cy="5182110"/>
          </a:xfrm>
          <a:prstGeom prst="rect">
            <a:avLst/>
          </a:prstGeom>
        </p:spPr>
      </p:pic>
      <p:pic>
        <p:nvPicPr>
          <p:cNvPr id="7" name="Picture 6" descr="A close up of a wave&#10;&#10;Description automatically generated with low confidence">
            <a:extLst>
              <a:ext uri="{FF2B5EF4-FFF2-40B4-BE49-F238E27FC236}">
                <a16:creationId xmlns:a16="http://schemas.microsoft.com/office/drawing/2014/main" id="{7609E39F-C2F6-3441-964F-08C396BB657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>
            <a:off x="-1" y="-19306"/>
            <a:ext cx="9144000" cy="5162805"/>
          </a:xfrm>
          <a:prstGeom prst="rect">
            <a:avLst/>
          </a:prstGeom>
        </p:spPr>
      </p:pic>
      <p:sp>
        <p:nvSpPr>
          <p:cNvPr id="15" name="Title">
            <a:extLst>
              <a:ext uri="{FF2B5EF4-FFF2-40B4-BE49-F238E27FC236}">
                <a16:creationId xmlns:a16="http://schemas.microsoft.com/office/drawing/2014/main" id="{2957EB19-7404-0245-BE19-789038684254}"/>
              </a:ext>
            </a:extLst>
          </p:cNvPr>
          <p:cNvSpPr txBox="1">
            <a:spLocks/>
          </p:cNvSpPr>
          <p:nvPr/>
        </p:nvSpPr>
        <p:spPr>
          <a:xfrm>
            <a:off x="266700" y="253999"/>
            <a:ext cx="3905628" cy="11811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>
                <a:solidFill>
                  <a:schemeClr val="tx1"/>
                </a:solidFill>
                <a:latin typeface="IBM Plex Sans Light" panose="020B0403050203000203" pitchFamily="34" charset="0"/>
                <a:ea typeface="IBM Plex Sans Light" panose="020B0403050203000203" pitchFamily="34" charset="0"/>
                <a:cs typeface="IBM Plex Sans Light" panose="020B0403050203000203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5pPr>
            <a:lvl6pPr marL="36256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6pPr>
            <a:lvl7pPr marL="72513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7pPr>
            <a:lvl8pPr marL="108770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8pPr>
            <a:lvl9pPr marL="145027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Business Automation Demo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Extending business automation with RPA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1AD0B242-3213-8547-8C3F-3FF3BED0EB2C}"/>
              </a:ext>
            </a:extLst>
          </p:cNvPr>
          <p:cNvSpPr txBox="1">
            <a:spLocks/>
          </p:cNvSpPr>
          <p:nvPr/>
        </p:nvSpPr>
        <p:spPr>
          <a:xfrm>
            <a:off x="0" y="2272793"/>
            <a:ext cx="9144000" cy="1435608"/>
          </a:xfrm>
          <a:prstGeom prst="rect">
            <a:avLst/>
          </a:prstGeom>
        </p:spPr>
        <p:txBody>
          <a:bodyPr lIns="0" rIns="0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>
                <a:solidFill>
                  <a:schemeClr val="tx1"/>
                </a:solidFill>
                <a:latin typeface="IBM Plex Sans Light" panose="020B0403050203000203" pitchFamily="34" charset="0"/>
                <a:ea typeface="IBM Plex Sans Light" panose="020B0403050203000203" pitchFamily="34" charset="0"/>
                <a:cs typeface="IBM Plex Sans Light" panose="020B0403050203000203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5pPr>
            <a:lvl6pPr marL="36256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6pPr>
            <a:lvl7pPr marL="72513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7pPr>
            <a:lvl8pPr marL="108770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8pPr>
            <a:lvl9pPr marL="145027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r>
              <a:rPr lang="en-US" sz="40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overview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453253C-8EA9-B247-8830-64D0A0EDB5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082" r="21250"/>
          <a:stretch/>
        </p:blipFill>
        <p:spPr>
          <a:xfrm>
            <a:off x="8375650" y="4495800"/>
            <a:ext cx="550847" cy="63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4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Table 8">
            <a:extLst>
              <a:ext uri="{FF2B5EF4-FFF2-40B4-BE49-F238E27FC236}">
                <a16:creationId xmlns:a16="http://schemas.microsoft.com/office/drawing/2014/main" id="{3B908D66-AA73-809C-3D58-2E6FAE69E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950565"/>
              </p:ext>
            </p:extLst>
          </p:nvPr>
        </p:nvGraphicFramePr>
        <p:xfrm>
          <a:off x="228665" y="692448"/>
          <a:ext cx="8705023" cy="30784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12935">
                  <a:extLst>
                    <a:ext uri="{9D8B030D-6E8A-4147-A177-3AD203B41FA5}">
                      <a16:colId xmlns:a16="http://schemas.microsoft.com/office/drawing/2014/main" val="843429630"/>
                    </a:ext>
                  </a:extLst>
                </a:gridCol>
                <a:gridCol w="6292088">
                  <a:extLst>
                    <a:ext uri="{9D8B030D-6E8A-4147-A177-3AD203B41FA5}">
                      <a16:colId xmlns:a16="http://schemas.microsoft.com/office/drawing/2014/main" val="5040058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725139" rtl="0" eaLnBrk="1" latinLnBrk="0" hangingPunct="1"/>
                      <a:r>
                        <a:rPr lang="en-US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Purpose of this deck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25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deck is to be shown to customers to introduce and summarize the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Extending business automation with RPA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159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725139" rtl="0" eaLnBrk="1" latinLnBrk="0" hangingPunct="1"/>
                      <a:r>
                        <a:rPr lang="en-US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Scenario overview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25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demo uses an insurance policy quoting example to illustrate how Robotic Process Automation (RPA) can extend an existing Business Automation solution.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693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725139" rtl="0" eaLnBrk="1" latinLnBrk="0" hangingPunct="1"/>
                      <a:r>
                        <a:rPr lang="en-US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Product(s) in the demo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Cloud Pak for Business Automation</a:t>
                      </a:r>
                      <a:endParaRPr lang="en-US" sz="11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972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725139" rtl="0" eaLnBrk="1" latinLnBrk="0" hangingPunct="1"/>
                      <a:r>
                        <a:rPr lang="en-US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Capabilities to be demonstrated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25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RPA bots; RPA chatbots; Workflow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1216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725139" rtl="0" eaLnBrk="1" latinLnBrk="0" hangingPunct="1"/>
                      <a:r>
                        <a:rPr lang="en-US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Supported product version(s)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725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Cloud Pak for Business Automation 21.0.2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513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725139" rtl="0" eaLnBrk="1" latinLnBrk="0" hangingPunct="1"/>
                      <a:r>
                        <a:rPr lang="en-US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IBM Technology Zone page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15"/>
                        </a:rPr>
                        <a:t>https://techzone.ibm.com/collection/platinum-demos-extending-business-automation-with-RPA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290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725139" rtl="0" eaLnBrk="1" latinLnBrk="0" hangingPunct="1"/>
                      <a:r>
                        <a:rPr lang="en-US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Demo video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16"/>
                        </a:rPr>
                        <a:t>https://ibm.box.com/s/2j6wnm44i615krsobkh9c4p2s8ztsh8q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80346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algn="l" defTabSz="725139" rtl="0" eaLnBrk="1" latinLnBrk="0" hangingPunct="1"/>
                      <a:r>
                        <a:rPr lang="en-US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Demo components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22663667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293D5-E65B-FF41-B517-6F3F285C22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2024 IBM Corporation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0C2ADF-0A9C-374C-90E9-2A5628F1D410}"/>
              </a:ext>
            </a:extLst>
          </p:cNvPr>
          <p:cNvSpPr txBox="1"/>
          <p:nvPr/>
        </p:nvSpPr>
        <p:spPr>
          <a:xfrm>
            <a:off x="4343401" y="112971"/>
            <a:ext cx="4709807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lIns="91440" tIns="91440" rIns="91440" bIns="91440" rtlCol="0">
            <a:spAutoFit/>
          </a:bodyPr>
          <a:lstStyle/>
          <a:p>
            <a:pPr algn="ctr">
              <a:spcBef>
                <a:spcPts val="1100"/>
              </a:spcBef>
            </a:pP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ea typeface="IBM Plex Sans" charset="0"/>
                <a:cs typeface="Arial" panose="020B0604020202020204" pitchFamily="34" charset="0"/>
              </a:rPr>
              <a:t>REMOVE THIS SLIDE BEFORE PRESENTING TO CUSTOMERS</a:t>
            </a:r>
          </a:p>
        </p:txBody>
      </p:sp>
      <p:sp>
        <p:nvSpPr>
          <p:cNvPr id="63" name="Rectangle 4">
            <a:extLst>
              <a:ext uri="{FF2B5EF4-FFF2-40B4-BE49-F238E27FC236}">
                <a16:creationId xmlns:a16="http://schemas.microsoft.com/office/drawing/2014/main" id="{50F125EE-213F-2146-86C9-67DA0351F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85713" y="3669933"/>
            <a:ext cx="4498801" cy="1332206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 lIns="91440" anchor="t"/>
          <a:lstStyle>
            <a:lvl1pPr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85808">
              <a:tabLst>
                <a:tab pos="1489094" algn="l"/>
              </a:tabLst>
              <a:defRPr/>
            </a:pPr>
            <a:endParaRPr lang="en-GB" altLang="ja-JP" sz="1200" b="1" kern="0" dirty="0">
              <a:latin typeface="+mn-lt"/>
              <a:ea typeface="+mn-ea"/>
            </a:endParaRPr>
          </a:p>
        </p:txBody>
      </p:sp>
      <p:sp>
        <p:nvSpPr>
          <p:cNvPr id="64" name="Rectangle 4">
            <a:extLst>
              <a:ext uri="{FF2B5EF4-FFF2-40B4-BE49-F238E27FC236}">
                <a16:creationId xmlns:a16="http://schemas.microsoft.com/office/drawing/2014/main" id="{D8FFC309-9E38-9B45-86B9-5537D774F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77636" y="3669933"/>
            <a:ext cx="2285035" cy="1332206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none" lIns="91440" anchor="t"/>
          <a:lstStyle>
            <a:lvl1pPr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85808">
              <a:tabLst>
                <a:tab pos="1489094" algn="l"/>
              </a:tabLst>
              <a:defRPr/>
            </a:pPr>
            <a:endParaRPr lang="en-GB" altLang="ja-JP" sz="1200" b="1" kern="0" dirty="0">
              <a:latin typeface="+mn-lt"/>
              <a:ea typeface="+mn-ea"/>
            </a:endParaRPr>
          </a:p>
        </p:txBody>
      </p:sp>
      <p:sp>
        <p:nvSpPr>
          <p:cNvPr id="71" name="Rectangle 3">
            <a:extLst>
              <a:ext uri="{FF2B5EF4-FFF2-40B4-BE49-F238E27FC236}">
                <a16:creationId xmlns:a16="http://schemas.microsoft.com/office/drawing/2014/main" id="{28522613-5289-4C43-9B6B-F2E5296A7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23791" y="3804386"/>
            <a:ext cx="2075688" cy="9571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anchor="t"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1" indent="0" algn="ctr" defTabSz="914400" fontAlgn="base">
              <a:spcBef>
                <a:spcPts val="11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br>
              <a:rPr lang="en-US" sz="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RPA (development environment)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10578B0-5FB3-8E58-75A5-3FA72779F43F}"/>
              </a:ext>
            </a:extLst>
          </p:cNvPr>
          <p:cNvGrpSpPr/>
          <p:nvPr/>
        </p:nvGrpSpPr>
        <p:grpSpPr>
          <a:xfrm>
            <a:off x="2304335" y="4233281"/>
            <a:ext cx="1314601" cy="378344"/>
            <a:chOff x="2340671" y="4100932"/>
            <a:chExt cx="1314601" cy="378344"/>
          </a:xfrm>
        </p:grpSpPr>
        <p:sp>
          <p:nvSpPr>
            <p:cNvPr id="78" name="Rectangle 3">
              <a:extLst>
                <a:ext uri="{FF2B5EF4-FFF2-40B4-BE49-F238E27FC236}">
                  <a16:creationId xmlns:a16="http://schemas.microsoft.com/office/drawing/2014/main" id="{6516ADC5-BBF2-4548-A251-7DD5F815A7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034450" y="4100932"/>
              <a:ext cx="620822" cy="3783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anchor="ctr"/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lvl="1" indent="0" algn="ctr" defTabSz="914400" fontAlgn="base">
                <a:spcBef>
                  <a:spcPts val="1100"/>
                </a:spcBef>
                <a:spcAft>
                  <a:spcPct val="0"/>
                </a:spcAft>
                <a:buClr>
                  <a:schemeClr val="bg1"/>
                </a:buClr>
                <a:buSzPct val="100000"/>
              </a:pPr>
              <a:r>
                <a:rPr lang="en-US" sz="8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Chatbot</a:t>
              </a:r>
              <a:br>
                <a:rPr lang="en-US" sz="8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8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authoring</a:t>
              </a:r>
            </a:p>
          </p:txBody>
        </p:sp>
        <p:sp>
          <p:nvSpPr>
            <p:cNvPr id="79" name="Rectangle 3">
              <a:extLst>
                <a:ext uri="{FF2B5EF4-FFF2-40B4-BE49-F238E27FC236}">
                  <a16:creationId xmlns:a16="http://schemas.microsoft.com/office/drawing/2014/main" id="{24B72296-16AF-A444-85C9-5910F06EE7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340671" y="4100932"/>
              <a:ext cx="620822" cy="3783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anchor="ctr"/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lvl="1" indent="0" algn="ctr" defTabSz="914400" fontAlgn="base">
                <a:spcBef>
                  <a:spcPts val="1100"/>
                </a:spcBef>
                <a:spcAft>
                  <a:spcPct val="0"/>
                </a:spcAft>
                <a:buClr>
                  <a:schemeClr val="bg1"/>
                </a:buClr>
                <a:buSzPct val="100000"/>
              </a:pPr>
              <a:r>
                <a:rPr lang="en-US" sz="8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Bot</a:t>
              </a:r>
              <a:br>
                <a:rPr lang="en-US" sz="8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8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authoring</a:t>
              </a:r>
            </a:p>
          </p:txBody>
        </p:sp>
      </p:grpSp>
      <p:sp>
        <p:nvSpPr>
          <p:cNvPr id="73" name="Rectangle 3">
            <a:extLst>
              <a:ext uri="{FF2B5EF4-FFF2-40B4-BE49-F238E27FC236}">
                <a16:creationId xmlns:a16="http://schemas.microsoft.com/office/drawing/2014/main" id="{BD98A115-410C-D040-97CD-0D889E063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18563" y="3802049"/>
            <a:ext cx="2075689" cy="9571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anchor="t"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1" indent="0" algn="ctr" defTabSz="914400" fontAlgn="base">
              <a:spcBef>
                <a:spcPts val="11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br>
              <a:rPr lang="en-US" sz="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Workflow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DACAEFA-4A9A-FB46-8C3F-E8ACA6DB1E96}"/>
              </a:ext>
            </a:extLst>
          </p:cNvPr>
          <p:cNvGrpSpPr/>
          <p:nvPr/>
        </p:nvGrpSpPr>
        <p:grpSpPr>
          <a:xfrm>
            <a:off x="4188853" y="4233116"/>
            <a:ext cx="1935108" cy="378509"/>
            <a:chOff x="-3655487" y="1766757"/>
            <a:chExt cx="2906774" cy="568568"/>
          </a:xfrm>
        </p:grpSpPr>
        <p:sp>
          <p:nvSpPr>
            <p:cNvPr id="75" name="Rectangle 3">
              <a:extLst>
                <a:ext uri="{FF2B5EF4-FFF2-40B4-BE49-F238E27FC236}">
                  <a16:creationId xmlns:a16="http://schemas.microsoft.com/office/drawing/2014/main" id="{14071E56-8647-B643-9E42-D4F75E5D2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2669105" y="1767006"/>
              <a:ext cx="934009" cy="5683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anchor="ctr"/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lvl="1" indent="0" algn="ctr" defTabSz="914400" fontAlgn="base">
                <a:spcBef>
                  <a:spcPts val="1100"/>
                </a:spcBef>
                <a:spcAft>
                  <a:spcPct val="0"/>
                </a:spcAft>
                <a:buClr>
                  <a:schemeClr val="bg1"/>
                </a:buClr>
                <a:buSzPct val="100000"/>
              </a:pPr>
              <a:r>
                <a:rPr lang="en-US" sz="8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Workflow</a:t>
              </a:r>
              <a:br>
                <a:rPr lang="en-US" sz="8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8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runtime</a:t>
              </a:r>
            </a:p>
          </p:txBody>
        </p:sp>
        <p:sp>
          <p:nvSpPr>
            <p:cNvPr id="76" name="Rectangle 3">
              <a:extLst>
                <a:ext uri="{FF2B5EF4-FFF2-40B4-BE49-F238E27FC236}">
                  <a16:creationId xmlns:a16="http://schemas.microsoft.com/office/drawing/2014/main" id="{4B2FF4DA-FF00-5F4B-9D63-627FCE14B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-3655487" y="1767000"/>
              <a:ext cx="932316" cy="5683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anchor="ctr"/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lvl="1" indent="0" algn="ctr" defTabSz="914400" fontAlgn="base">
                <a:spcBef>
                  <a:spcPts val="1100"/>
                </a:spcBef>
                <a:spcAft>
                  <a:spcPct val="0"/>
                </a:spcAft>
                <a:buClr>
                  <a:schemeClr val="bg1"/>
                </a:buClr>
                <a:buSzPct val="100000"/>
              </a:pPr>
              <a:r>
                <a:rPr lang="en-US" sz="8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</a:t>
              </a:r>
              <a:br>
                <a:rPr lang="en-US" sz="8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8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authoring</a:t>
              </a:r>
            </a:p>
          </p:txBody>
        </p:sp>
        <p:sp>
          <p:nvSpPr>
            <p:cNvPr id="77" name="Rectangle 3">
              <a:extLst>
                <a:ext uri="{FF2B5EF4-FFF2-40B4-BE49-F238E27FC236}">
                  <a16:creationId xmlns:a16="http://schemas.microsoft.com/office/drawing/2014/main" id="{07D54D29-0284-9945-AF85-C81B961637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-1681028" y="1766757"/>
              <a:ext cx="932315" cy="5683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anchor="ctr"/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lvl="1" indent="0" algn="ctr" defTabSz="914400" fontAlgn="base">
                <a:spcBef>
                  <a:spcPts val="1100"/>
                </a:spcBef>
                <a:spcAft>
                  <a:spcPct val="0"/>
                </a:spcAft>
                <a:buClr>
                  <a:schemeClr val="bg1"/>
                </a:buClr>
                <a:buSzPct val="100000"/>
              </a:pPr>
              <a:r>
                <a:rPr lang="en-US" sz="8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</a:t>
              </a:r>
              <a:br>
                <a:rPr lang="en-US" sz="8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8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portal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28B10B26-48FB-A241-B267-0BF8F23B032A}"/>
              </a:ext>
            </a:extLst>
          </p:cNvPr>
          <p:cNvSpPr txBox="1"/>
          <p:nvPr/>
        </p:nvSpPr>
        <p:spPr>
          <a:xfrm>
            <a:off x="1785714" y="4781797"/>
            <a:ext cx="450692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algn="ctr" defTabSz="914400" fontAlgn="base">
              <a:spcBef>
                <a:spcPts val="11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r>
              <a:rPr lang="en-US" sz="800" kern="0" dirty="0">
                <a:latin typeface="Arial" panose="020B0604020202020204" pitchFamily="34" charset="0"/>
                <a:cs typeface="Arial" panose="020B0604020202020204" pitchFamily="34" charset="0"/>
              </a:rPr>
              <a:t>Windows VMs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6B49A23-4AB7-6A4F-8B1B-D2C275A94034}"/>
              </a:ext>
            </a:extLst>
          </p:cNvPr>
          <p:cNvSpPr txBox="1"/>
          <p:nvPr/>
        </p:nvSpPr>
        <p:spPr>
          <a:xfrm>
            <a:off x="6385758" y="4781797"/>
            <a:ext cx="227691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algn="ctr" defTabSz="914400" fontAlgn="base">
              <a:spcBef>
                <a:spcPts val="11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r>
              <a:rPr lang="en-US" sz="800" kern="0" dirty="0">
                <a:latin typeface="Arial" panose="020B0604020202020204" pitchFamily="34" charset="0"/>
                <a:cs typeface="Arial" panose="020B0604020202020204" pitchFamily="34" charset="0"/>
              </a:rPr>
              <a:t>RPA SaaS tenant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DB5CE96-4E80-2041-B2BD-20A7E40E5504}"/>
              </a:ext>
            </a:extLst>
          </p:cNvPr>
          <p:cNvSpPr txBox="1"/>
          <p:nvPr/>
        </p:nvSpPr>
        <p:spPr>
          <a:xfrm>
            <a:off x="1785712" y="3452317"/>
            <a:ext cx="44988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defTabSz="914400" fontAlgn="base">
              <a:spcBef>
                <a:spcPts val="11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r>
              <a:rPr lang="en-US" sz="800" b="1" kern="0" dirty="0">
                <a:latin typeface="Arial" panose="020B0604020202020204" pitchFamily="34" charset="0"/>
                <a:cs typeface="Arial" panose="020B0604020202020204" pitchFamily="34" charset="0"/>
              </a:rPr>
              <a:t>IBM TechZone-provided environment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8C46093-97AD-B448-A954-CE8578D62DE2}"/>
              </a:ext>
            </a:extLst>
          </p:cNvPr>
          <p:cNvSpPr txBox="1"/>
          <p:nvPr/>
        </p:nvSpPr>
        <p:spPr>
          <a:xfrm>
            <a:off x="6377633" y="3452317"/>
            <a:ext cx="228503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defTabSz="914400" fontAlgn="base">
              <a:spcBef>
                <a:spcPts val="11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r>
              <a:rPr lang="en-US" sz="800" b="1" kern="0" dirty="0">
                <a:latin typeface="Arial" panose="020B0604020202020204" pitchFamily="34" charset="0"/>
                <a:cs typeface="Arial" panose="020B0604020202020204" pitchFamily="34" charset="0"/>
              </a:rPr>
              <a:t>SaaS</a:t>
            </a:r>
          </a:p>
        </p:txBody>
      </p:sp>
      <p:sp>
        <p:nvSpPr>
          <p:cNvPr id="85" name="Rectangle 3">
            <a:extLst>
              <a:ext uri="{FF2B5EF4-FFF2-40B4-BE49-F238E27FC236}">
                <a16:creationId xmlns:a16="http://schemas.microsoft.com/office/drawing/2014/main" id="{EB278F99-4028-0F4B-9917-1DDFB622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82309" y="3802049"/>
            <a:ext cx="2075688" cy="9571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anchor="t"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1" indent="0" algn="ctr" defTabSz="914400" fontAlgn="base">
              <a:spcBef>
                <a:spcPts val="11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br>
              <a:rPr lang="en-US" sz="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RPA (server)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FCE4CC6-8EE8-7748-B970-DE2FD88B9A78}"/>
              </a:ext>
            </a:extLst>
          </p:cNvPr>
          <p:cNvGrpSpPr/>
          <p:nvPr/>
        </p:nvGrpSpPr>
        <p:grpSpPr>
          <a:xfrm>
            <a:off x="6861882" y="4233281"/>
            <a:ext cx="1316542" cy="378344"/>
            <a:chOff x="1179940" y="3870904"/>
            <a:chExt cx="1977611" cy="568320"/>
          </a:xfrm>
        </p:grpSpPr>
        <p:sp>
          <p:nvSpPr>
            <p:cNvPr id="87" name="Rectangle 3">
              <a:extLst>
                <a:ext uri="{FF2B5EF4-FFF2-40B4-BE49-F238E27FC236}">
                  <a16:creationId xmlns:a16="http://schemas.microsoft.com/office/drawing/2014/main" id="{6F0E7A01-CCBA-F547-BB16-E2992CB80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223541" y="3870904"/>
              <a:ext cx="934010" cy="568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anchor="ctr"/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lvl="1" indent="0" algn="ctr" defTabSz="914400" fontAlgn="base">
                <a:spcBef>
                  <a:spcPts val="1100"/>
                </a:spcBef>
                <a:spcAft>
                  <a:spcPct val="0"/>
                </a:spcAft>
                <a:buClr>
                  <a:schemeClr val="bg1"/>
                </a:buClr>
                <a:buSzPct val="100000"/>
              </a:pPr>
              <a:r>
                <a:rPr lang="en-US" sz="8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Chatbot</a:t>
              </a:r>
              <a:br>
                <a:rPr lang="en-US" sz="8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8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runtime</a:t>
              </a:r>
            </a:p>
          </p:txBody>
        </p:sp>
        <p:sp>
          <p:nvSpPr>
            <p:cNvPr id="88" name="Rectangle 3">
              <a:extLst>
                <a:ext uri="{FF2B5EF4-FFF2-40B4-BE49-F238E27FC236}">
                  <a16:creationId xmlns:a16="http://schemas.microsoft.com/office/drawing/2014/main" id="{66E18BD9-9C4B-5F4B-BBE7-0BF4A01400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179940" y="3870904"/>
              <a:ext cx="934009" cy="568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anchor="ctr"/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lvl="1" indent="0" algn="ctr" defTabSz="914400" fontAlgn="base">
                <a:spcBef>
                  <a:spcPts val="1100"/>
                </a:spcBef>
                <a:spcAft>
                  <a:spcPct val="0"/>
                </a:spcAft>
                <a:buClr>
                  <a:schemeClr val="bg1"/>
                </a:buClr>
                <a:buSzPct val="100000"/>
              </a:pPr>
              <a:r>
                <a:rPr lang="en-US" sz="8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Bot</a:t>
              </a:r>
              <a:br>
                <a:rPr lang="en-US" sz="8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8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runtime</a:t>
              </a:r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BF0E2782-CF9A-4B78-4049-966BC5726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1" y="201168"/>
            <a:ext cx="5729571" cy="30833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Demo overview</a:t>
            </a:r>
          </a:p>
        </p:txBody>
      </p:sp>
    </p:spTree>
    <p:extLst>
      <p:ext uri="{BB962C8B-B14F-4D97-AF65-F5344CB8AC3E}">
        <p14:creationId xmlns:p14="http://schemas.microsoft.com/office/powerpoint/2010/main" val="3114066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blur&#10;&#10;Description automatically generated">
            <a:extLst>
              <a:ext uri="{FF2B5EF4-FFF2-40B4-BE49-F238E27FC236}">
                <a16:creationId xmlns:a16="http://schemas.microsoft.com/office/drawing/2014/main" id="{A351A12B-4873-BD68-0428-8B2EFE8AFFC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2" y="-19305"/>
            <a:ext cx="9144000" cy="5182110"/>
          </a:xfrm>
          <a:prstGeom prst="rect">
            <a:avLst/>
          </a:prstGeom>
        </p:spPr>
      </p:pic>
      <p:pic>
        <p:nvPicPr>
          <p:cNvPr id="22" name="Picture 21" descr="A close up of a wave&#10;&#10;Description automatically generated with low confidence">
            <a:extLst>
              <a:ext uri="{FF2B5EF4-FFF2-40B4-BE49-F238E27FC236}">
                <a16:creationId xmlns:a16="http://schemas.microsoft.com/office/drawing/2014/main" id="{7B2BA50D-CC09-CB22-8BDB-C02BAA883ABD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4000"/>
          </a:blip>
          <a:stretch>
            <a:fillRect/>
          </a:stretch>
        </p:blipFill>
        <p:spPr>
          <a:xfrm>
            <a:off x="-1" y="-19306"/>
            <a:ext cx="9144000" cy="516280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4A17FE-E30C-884E-8600-EBD9A3446D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IBM Corporation</a:t>
            </a: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B8B93F4D-3644-8E45-8CAC-5EE08EA2E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1" y="201169"/>
            <a:ext cx="8705022" cy="30270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 overview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1">
            <a:extLst>
              <a:ext uri="{FF2B5EF4-FFF2-40B4-BE49-F238E27FC236}">
                <a16:creationId xmlns:a16="http://schemas.microsoft.com/office/drawing/2014/main" id="{A68CDC5D-A261-DE43-81EE-201B7FFD1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30407" y="4004700"/>
            <a:ext cx="8684926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</a:ln>
          <a:effectLst/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63D44C0-2EC9-C848-9F91-E6E4BBF7F02C}"/>
              </a:ext>
            </a:extLst>
          </p:cNvPr>
          <p:cNvSpPr/>
          <p:nvPr/>
        </p:nvSpPr>
        <p:spPr>
          <a:xfrm>
            <a:off x="210311" y="4033388"/>
            <a:ext cx="1612312" cy="401648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>
            <a:softEdge rad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7000" tIns="27000" rIns="27000" bIns="2700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Pak capabilities in the demo</a:t>
            </a:r>
          </a:p>
        </p:txBody>
      </p:sp>
      <p:cxnSp>
        <p:nvCxnSpPr>
          <p:cNvPr id="27" name="Straight Connector 1">
            <a:extLst>
              <a:ext uri="{FF2B5EF4-FFF2-40B4-BE49-F238E27FC236}">
                <a16:creationId xmlns:a16="http://schemas.microsoft.com/office/drawing/2014/main" id="{F64196B1-B759-B245-9DB0-3AE276C83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30407" y="918941"/>
            <a:ext cx="8684926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</a:ln>
          <a:effectLst/>
        </p:spPr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8B3D0802-84E9-6B43-9827-DE75289CF9DB}"/>
              </a:ext>
            </a:extLst>
          </p:cNvPr>
          <p:cNvSpPr/>
          <p:nvPr/>
        </p:nvSpPr>
        <p:spPr>
          <a:xfrm>
            <a:off x="210311" y="953344"/>
            <a:ext cx="1612312" cy="401648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>
            <a:softEdge rad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7000" tIns="27000" rIns="27000" bIns="27000" numCol="1" rtlCol="0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51AB8DAD-D38A-2AD0-7950-B1ABA225F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02619" y="4232849"/>
            <a:ext cx="5739304" cy="4832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40" anchor="t"/>
          <a:lstStyle>
            <a:lvl1pPr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907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85808">
              <a:tabLst>
                <a:tab pos="1489094" algn="l"/>
              </a:tabLst>
              <a:defRPr/>
            </a:pPr>
            <a:endParaRPr lang="en-GB" altLang="ja-JP" sz="1200" b="1" kern="0" dirty="0">
              <a:latin typeface="+mn-lt"/>
              <a:ea typeface="+mn-ea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652C63A-7C91-F9B5-73E6-CCDA5C389FD2}"/>
              </a:ext>
            </a:extLst>
          </p:cNvPr>
          <p:cNvCxnSpPr>
            <a:cxnSpLocks/>
          </p:cNvCxnSpPr>
          <p:nvPr/>
        </p:nvCxnSpPr>
        <p:spPr bwMode="auto">
          <a:xfrm>
            <a:off x="4512980" y="4330614"/>
            <a:ext cx="0" cy="300524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7B548B0-3519-BD85-1724-55A65380BA86}"/>
              </a:ext>
            </a:extLst>
          </p:cNvPr>
          <p:cNvSpPr/>
          <p:nvPr/>
        </p:nvSpPr>
        <p:spPr>
          <a:xfrm>
            <a:off x="2602618" y="4232849"/>
            <a:ext cx="1910362" cy="477274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>
            <a:softEdge rad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7000" tIns="27000" rIns="27000" bIns="27000" numCol="1" rtlCol="0" anchor="ctr" anchorCtr="0" compatLnSpc="1">
            <a:prstTxWarp prst="textNoShape">
              <a:avLst/>
            </a:prstTxWarp>
          </a:bodyPr>
          <a:lstStyle/>
          <a:p>
            <a:pPr lvl="0" algn="ctr" defTabSz="914400"/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RPA bots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52E806-7158-6673-98B1-75096B9A32BD}"/>
              </a:ext>
            </a:extLst>
          </p:cNvPr>
          <p:cNvSpPr/>
          <p:nvPr/>
        </p:nvSpPr>
        <p:spPr>
          <a:xfrm>
            <a:off x="4512979" y="4232849"/>
            <a:ext cx="1910362" cy="477274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>
            <a:softEdge rad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7000" tIns="27000" rIns="27000" bIns="27000" numCol="1" rtlCol="0" anchor="ctr" anchorCtr="0" compatLnSpc="1">
            <a:prstTxWarp prst="textNoShape">
              <a:avLst/>
            </a:prstTxWarp>
          </a:bodyPr>
          <a:lstStyle/>
          <a:p>
            <a:pPr lvl="0" algn="ctr" defTabSz="914400"/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RPA chatbots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1A5964-0091-20B5-9BB6-195F0885246F}"/>
              </a:ext>
            </a:extLst>
          </p:cNvPr>
          <p:cNvSpPr/>
          <p:nvPr/>
        </p:nvSpPr>
        <p:spPr>
          <a:xfrm>
            <a:off x="6431355" y="4232849"/>
            <a:ext cx="1910362" cy="477274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>
            <a:softEdge rad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7000" tIns="27000" rIns="27000" bIns="27000" numCol="1" rtlCol="0" anchor="ctr" anchorCtr="0" compatLnSpc="1">
            <a:prstTxWarp prst="textNoShape">
              <a:avLst/>
            </a:prstTxWarp>
          </a:bodyPr>
          <a:lstStyle/>
          <a:p>
            <a:pPr lvl="0" algn="ctr" defTabSz="914400"/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Workflow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9FB26E8-0A5B-A082-03BA-315F84B4AE06}"/>
              </a:ext>
            </a:extLst>
          </p:cNvPr>
          <p:cNvCxnSpPr>
            <a:cxnSpLocks/>
          </p:cNvCxnSpPr>
          <p:nvPr/>
        </p:nvCxnSpPr>
        <p:spPr bwMode="auto">
          <a:xfrm>
            <a:off x="6425447" y="4330614"/>
            <a:ext cx="0" cy="300524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DA93902-52C2-AC4B-A5CA-D01B49473E91}"/>
              </a:ext>
            </a:extLst>
          </p:cNvPr>
          <p:cNvGrpSpPr/>
          <p:nvPr/>
        </p:nvGrpSpPr>
        <p:grpSpPr>
          <a:xfrm>
            <a:off x="1126152" y="1145843"/>
            <a:ext cx="6891696" cy="2631954"/>
            <a:chOff x="3224006" y="1094697"/>
            <a:chExt cx="5418744" cy="2631954"/>
          </a:xfrm>
        </p:grpSpPr>
        <p:sp>
          <p:nvSpPr>
            <p:cNvPr id="33" name="Rectangle 3">
              <a:extLst>
                <a:ext uri="{FF2B5EF4-FFF2-40B4-BE49-F238E27FC236}">
                  <a16:creationId xmlns:a16="http://schemas.microsoft.com/office/drawing/2014/main" id="{2F279089-414C-C042-86EB-78CBFE21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224006" y="1094697"/>
              <a:ext cx="3474990" cy="6583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square" anchor="ctr"/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lvl="1" indent="0" defTabSz="914400" fontAlgn="base">
                <a:spcBef>
                  <a:spcPts val="1100"/>
                </a:spcBef>
                <a:spcAft>
                  <a:spcPct val="0"/>
                </a:spcAft>
                <a:buClr>
                  <a:schemeClr val="tx1"/>
                </a:buClr>
                <a:buSzPct val="100000"/>
              </a:pPr>
              <a:r>
                <a:rPr lang="en-US" sz="1200" kern="0" dirty="0">
                  <a:latin typeface="Arial" panose="020B0604020202020204" pitchFamily="34" charset="0"/>
                  <a:cs typeface="Arial" panose="020B0604020202020204" pitchFamily="34" charset="0"/>
                </a:rPr>
                <a:t>Future Corp wants to grow their customer base by creating a quick and easy way for new customers to buy automobile insurance online.</a:t>
              </a:r>
            </a:p>
          </p:txBody>
        </p:sp>
        <p:sp>
          <p:nvSpPr>
            <p:cNvPr id="34" name="Rectangle 3">
              <a:extLst>
                <a:ext uri="{FF2B5EF4-FFF2-40B4-BE49-F238E27FC236}">
                  <a16:creationId xmlns:a16="http://schemas.microsoft.com/office/drawing/2014/main" id="{450CC1A9-E675-1D4F-9338-BBC0F5B70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172578" y="3068283"/>
              <a:ext cx="3470172" cy="6583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anchor="ctr"/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lvl="1" indent="0" defTabSz="914400" fontAlgn="base">
                <a:spcBef>
                  <a:spcPts val="1100"/>
                </a:spcBef>
                <a:spcAft>
                  <a:spcPct val="0"/>
                </a:spcAft>
                <a:buClr>
                  <a:schemeClr val="bg1"/>
                </a:buClr>
                <a:buSzPct val="100000"/>
              </a:pPr>
              <a:r>
                <a:rPr lang="en-US" sz="12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When a potential customer provides insurance information to the chatbot, the system automatically produces and emails a quote in seconds. Exceptions are still managed by workflow.</a:t>
              </a:r>
            </a:p>
          </p:txBody>
        </p:sp>
        <p:sp>
          <p:nvSpPr>
            <p:cNvPr id="35" name="Rectangle 3">
              <a:extLst>
                <a:ext uri="{FF2B5EF4-FFF2-40B4-BE49-F238E27FC236}">
                  <a16:creationId xmlns:a16="http://schemas.microsoft.com/office/drawing/2014/main" id="{F68CF7C8-1703-F348-A545-BE1615311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523144" y="2410421"/>
              <a:ext cx="3474720" cy="65836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anchor="ctr"/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lvl="1" indent="0" defTabSz="914400" fontAlgn="base">
                <a:spcBef>
                  <a:spcPts val="1100"/>
                </a:spcBef>
                <a:spcAft>
                  <a:spcPct val="0"/>
                </a:spcAft>
                <a:buClr>
                  <a:schemeClr val="bg1"/>
                </a:buClr>
                <a:buSzPct val="100000"/>
              </a:pPr>
              <a:r>
                <a:rPr lang="en-US" sz="12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company uses the same ‘bot’ tooling to create chatbots that can interact conversationally with the customer to get the information needed to produce a quote.</a:t>
              </a:r>
            </a:p>
          </p:txBody>
        </p:sp>
        <p:sp>
          <p:nvSpPr>
            <p:cNvPr id="36" name="Rectangle 3">
              <a:extLst>
                <a:ext uri="{FF2B5EF4-FFF2-40B4-BE49-F238E27FC236}">
                  <a16:creationId xmlns:a16="http://schemas.microsoft.com/office/drawing/2014/main" id="{5EE9657A-76D7-594A-B56E-C32DBE0C8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873710" y="1752559"/>
              <a:ext cx="3474720" cy="6583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anchor="ctr">
              <a:no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lvl="1" indent="0" defTabSz="914400" fontAlgn="base">
                <a:spcBef>
                  <a:spcPts val="1100"/>
                </a:spcBef>
                <a:spcAft>
                  <a:spcPct val="0"/>
                </a:spcAft>
                <a:buClr>
                  <a:schemeClr val="tx1"/>
                </a:buClr>
                <a:buSzPct val="100000"/>
              </a:pPr>
              <a:r>
                <a:rPr lang="en-US" sz="1200" kern="0" dirty="0">
                  <a:latin typeface="Arial" panose="020B0604020202020204" pitchFamily="34" charset="0"/>
                  <a:cs typeface="Arial" panose="020B0604020202020204" pitchFamily="34" charset="0"/>
                </a:rPr>
                <a:t>Although much of their process is automated with workflow, key steps are manual. The company creates software robots to create insurance quotes and email them to customers.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038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blur&#10;&#10;Description automatically generated">
            <a:extLst>
              <a:ext uri="{FF2B5EF4-FFF2-40B4-BE49-F238E27FC236}">
                <a16:creationId xmlns:a16="http://schemas.microsoft.com/office/drawing/2014/main" id="{6C3D0D4B-BA75-DB0E-F120-496E0054E2F1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2" y="-19305"/>
            <a:ext cx="9144000" cy="5182110"/>
          </a:xfrm>
          <a:prstGeom prst="rect">
            <a:avLst/>
          </a:prstGeom>
        </p:spPr>
      </p:pic>
      <p:pic>
        <p:nvPicPr>
          <p:cNvPr id="30" name="Picture 29" descr="A close up of a wave&#10;&#10;Description automatically generated with low confidence">
            <a:extLst>
              <a:ext uri="{FF2B5EF4-FFF2-40B4-BE49-F238E27FC236}">
                <a16:creationId xmlns:a16="http://schemas.microsoft.com/office/drawing/2014/main" id="{A9AEAABA-9C60-0788-DE16-8365B904CBF1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4000"/>
          </a:blip>
          <a:stretch>
            <a:fillRect/>
          </a:stretch>
        </p:blipFill>
        <p:spPr>
          <a:xfrm>
            <a:off x="0" y="176213"/>
            <a:ext cx="9144000" cy="516280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4A17FE-E30C-884E-8600-EBD9A3446D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IBM Corporation</a:t>
            </a: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B8B93F4D-3644-8E45-8CAC-5EE08EA2E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1" y="201169"/>
            <a:ext cx="8705022" cy="30270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 flow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ADA968-9D99-4853-08B9-916A141963EE}"/>
              </a:ext>
            </a:extLst>
          </p:cNvPr>
          <p:cNvGrpSpPr/>
          <p:nvPr/>
        </p:nvGrpSpPr>
        <p:grpSpPr>
          <a:xfrm>
            <a:off x="228667" y="1542703"/>
            <a:ext cx="8686666" cy="2058094"/>
            <a:chOff x="228667" y="1723195"/>
            <a:chExt cx="8686666" cy="205809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63F996B-5E95-4D46-B53C-FCF10FC1A669}"/>
                </a:ext>
              </a:extLst>
            </p:cNvPr>
            <p:cNvGrpSpPr/>
            <p:nvPr/>
          </p:nvGrpSpPr>
          <p:grpSpPr>
            <a:xfrm>
              <a:off x="228667" y="1723820"/>
              <a:ext cx="1645210" cy="2056844"/>
              <a:chOff x="228664" y="3101431"/>
              <a:chExt cx="2103121" cy="2056844"/>
            </a:xfrm>
          </p:grpSpPr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1F13DFAD-69BD-FC4B-805F-A21C2507EF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28665" y="3101431"/>
                <a:ext cx="2103120" cy="519548"/>
              </a:xfrm>
              <a:prstGeom prst="rect">
                <a:avLst/>
              </a:prstGeom>
              <a:solidFill>
                <a:srgbClr val="0F62FE"/>
              </a:solidFill>
              <a:ln>
                <a:noFill/>
              </a:ln>
            </p:spPr>
            <p:txBody>
              <a:bodyPr wrap="squar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defTabSz="685808">
                  <a:defRPr/>
                </a:pPr>
                <a:r>
                  <a:rPr lang="en-US" altLang="ja-JP" sz="1200" kern="0" dirty="0">
                    <a:solidFill>
                      <a:srgbClr val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As-is process</a:t>
                </a:r>
              </a:p>
            </p:txBody>
          </p:sp>
          <p:sp>
            <p:nvSpPr>
              <p:cNvPr id="9" name="Rectangle 4">
                <a:extLst>
                  <a:ext uri="{FF2B5EF4-FFF2-40B4-BE49-F238E27FC236}">
                    <a16:creationId xmlns:a16="http://schemas.microsoft.com/office/drawing/2014/main" id="{CE41BB34-7C40-7E4B-9E2D-D3F38AF950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28664" y="3619789"/>
                <a:ext cx="2103120" cy="153848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91440" anchor="t"/>
              <a:lstStyle>
                <a:lvl1pPr>
                  <a:tabLst>
                    <a:tab pos="1489075" algn="l"/>
                  </a:tabLs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tabLst>
                    <a:tab pos="1489075" algn="l"/>
                  </a:tabLs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tabLst>
                    <a:tab pos="1489075" algn="l"/>
                  </a:tabLs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tabLst>
                    <a:tab pos="1489075" algn="l"/>
                  </a:tabLs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tabLst>
                    <a:tab pos="1489075" algn="l"/>
                  </a:tabLs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489075" algn="l"/>
                  </a:tabLs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489075" algn="l"/>
                  </a:tabLs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489075" algn="l"/>
                  </a:tabLs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489075" algn="l"/>
                  </a:tabLs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defTabSz="685808">
                  <a:tabLst>
                    <a:tab pos="1489094" algn="l"/>
                  </a:tabLst>
                  <a:defRPr/>
                </a:pPr>
                <a:endParaRPr lang="en-GB" altLang="ja-JP" sz="1100" kern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algn="ctr" defTabSz="685808">
                  <a:tabLst>
                    <a:tab pos="1489094" algn="l"/>
                  </a:tabLst>
                  <a:defRPr/>
                </a:pPr>
                <a:r>
                  <a:rPr lang="en-GB" altLang="ja-JP" sz="1200" kern="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The quoting process is automated with workflow but key steps are still manual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228875B-5713-2C4F-AEA2-F532D8B88F4F}"/>
                </a:ext>
              </a:extLst>
            </p:cNvPr>
            <p:cNvGrpSpPr/>
            <p:nvPr/>
          </p:nvGrpSpPr>
          <p:grpSpPr>
            <a:xfrm>
              <a:off x="2575818" y="1723196"/>
              <a:ext cx="1645210" cy="2058093"/>
              <a:chOff x="2016284" y="1764942"/>
              <a:chExt cx="2103120" cy="2058093"/>
            </a:xfrm>
          </p:grpSpPr>
          <p:sp>
            <p:nvSpPr>
              <p:cNvPr id="23" name="Rectangle 3">
                <a:extLst>
                  <a:ext uri="{FF2B5EF4-FFF2-40B4-BE49-F238E27FC236}">
                    <a16:creationId xmlns:a16="http://schemas.microsoft.com/office/drawing/2014/main" id="{9B280A5F-18FE-3E43-8B97-CDE8D51B0F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016284" y="1764942"/>
                <a:ext cx="2103120" cy="519547"/>
              </a:xfrm>
              <a:prstGeom prst="rect">
                <a:avLst/>
              </a:prstGeom>
              <a:solidFill>
                <a:srgbClr val="0F62FE"/>
              </a:solidFill>
              <a:ln>
                <a:noFill/>
              </a:ln>
            </p:spPr>
            <p:txBody>
              <a:bodyPr wrap="squar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defTabSz="685808">
                  <a:defRPr/>
                </a:pPr>
                <a:r>
                  <a:rPr lang="en-US" altLang="ja-JP" sz="1200" kern="0" dirty="0">
                    <a:solidFill>
                      <a:srgbClr val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Bot authoring</a:t>
                </a:r>
              </a:p>
            </p:txBody>
          </p:sp>
          <p:sp>
            <p:nvSpPr>
              <p:cNvPr id="24" name="Rectangle 4">
                <a:extLst>
                  <a:ext uri="{FF2B5EF4-FFF2-40B4-BE49-F238E27FC236}">
                    <a16:creationId xmlns:a16="http://schemas.microsoft.com/office/drawing/2014/main" id="{DCF49236-97C3-D64F-A92A-7A9663ADA4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016284" y="2284489"/>
                <a:ext cx="2103120" cy="153854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91440" anchor="t"/>
              <a:lstStyle>
                <a:lvl1pPr>
                  <a:tabLst>
                    <a:tab pos="1489075" algn="l"/>
                  </a:tabLs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tabLst>
                    <a:tab pos="1489075" algn="l"/>
                  </a:tabLs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tabLst>
                    <a:tab pos="1489075" algn="l"/>
                  </a:tabLs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tabLst>
                    <a:tab pos="1489075" algn="l"/>
                  </a:tabLs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tabLst>
                    <a:tab pos="1489075" algn="l"/>
                  </a:tabLs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489075" algn="l"/>
                  </a:tabLs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489075" algn="l"/>
                  </a:tabLs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489075" algn="l"/>
                  </a:tabLs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489075" algn="l"/>
                  </a:tabLs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defTabSz="685808">
                  <a:tabLst>
                    <a:tab pos="1489094" algn="l"/>
                  </a:tabLst>
                  <a:defRPr/>
                </a:pPr>
                <a:endParaRPr lang="en-GB" altLang="ja-JP" sz="1100" kern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algn="ctr" defTabSz="685808">
                  <a:tabLst>
                    <a:tab pos="1489094" algn="l"/>
                  </a:tabLst>
                  <a:defRPr/>
                </a:pPr>
                <a:r>
                  <a:rPr lang="en-GB" altLang="ja-JP" sz="1200" kern="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Bots are built to generate insurance quotes and email them to customers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436F63D-74C7-E54E-86F0-F262D838D463}"/>
                </a:ext>
              </a:extLst>
            </p:cNvPr>
            <p:cNvGrpSpPr/>
            <p:nvPr/>
          </p:nvGrpSpPr>
          <p:grpSpPr>
            <a:xfrm>
              <a:off x="4922969" y="1723196"/>
              <a:ext cx="1645210" cy="2058093"/>
              <a:chOff x="3497729" y="1764942"/>
              <a:chExt cx="1962912" cy="2058093"/>
            </a:xfrm>
          </p:grpSpPr>
          <p:sp>
            <p:nvSpPr>
              <p:cNvPr id="25" name="Rectangle 3">
                <a:extLst>
                  <a:ext uri="{FF2B5EF4-FFF2-40B4-BE49-F238E27FC236}">
                    <a16:creationId xmlns:a16="http://schemas.microsoft.com/office/drawing/2014/main" id="{D22060B1-2A09-714B-A299-B99F4946E8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3497729" y="1764942"/>
                <a:ext cx="1962912" cy="518357"/>
              </a:xfrm>
              <a:prstGeom prst="rect">
                <a:avLst/>
              </a:prstGeom>
              <a:solidFill>
                <a:srgbClr val="0F62FE"/>
              </a:solidFill>
              <a:ln>
                <a:noFill/>
              </a:ln>
            </p:spPr>
            <p:txBody>
              <a:bodyPr wrap="squar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defTabSz="685808">
                  <a:defRPr/>
                </a:pPr>
                <a:r>
                  <a:rPr lang="en-US" altLang="ja-JP" sz="1200" kern="0" dirty="0">
                    <a:solidFill>
                      <a:srgbClr val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Building and</a:t>
                </a:r>
              </a:p>
              <a:p>
                <a:pPr algn="ctr" defTabSz="685808">
                  <a:defRPr/>
                </a:pPr>
                <a:r>
                  <a:rPr lang="en-US" altLang="ja-JP" sz="1200" kern="0" dirty="0">
                    <a:solidFill>
                      <a:srgbClr val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training chatbots</a:t>
                </a:r>
              </a:p>
            </p:txBody>
          </p:sp>
          <p:sp>
            <p:nvSpPr>
              <p:cNvPr id="26" name="Rectangle 4">
                <a:extLst>
                  <a:ext uri="{FF2B5EF4-FFF2-40B4-BE49-F238E27FC236}">
                    <a16:creationId xmlns:a16="http://schemas.microsoft.com/office/drawing/2014/main" id="{C0DF3D78-1210-3F42-BFE5-5FEFF72DF7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3497729" y="2283299"/>
                <a:ext cx="1962912" cy="15397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91440" anchor="t"/>
              <a:lstStyle>
                <a:lvl1pPr>
                  <a:tabLst>
                    <a:tab pos="1489075" algn="l"/>
                  </a:tabLs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tabLst>
                    <a:tab pos="1489075" algn="l"/>
                  </a:tabLs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tabLst>
                    <a:tab pos="1489075" algn="l"/>
                  </a:tabLs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tabLst>
                    <a:tab pos="1489075" algn="l"/>
                  </a:tabLs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tabLst>
                    <a:tab pos="1489075" algn="l"/>
                  </a:tabLs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489075" algn="l"/>
                  </a:tabLs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489075" algn="l"/>
                  </a:tabLs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489075" algn="l"/>
                  </a:tabLs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489075" algn="l"/>
                  </a:tabLs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defTabSz="685808">
                  <a:tabLst>
                    <a:tab pos="1489094" algn="l"/>
                  </a:tabLst>
                  <a:defRPr/>
                </a:pPr>
                <a:endParaRPr lang="en-GB" altLang="ja-JP" sz="1100" kern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algn="ctr" defTabSz="685808">
                  <a:tabLst>
                    <a:tab pos="1489094" algn="l"/>
                  </a:tabLst>
                  <a:defRPr/>
                </a:pPr>
                <a:r>
                  <a:rPr lang="en-GB" altLang="ja-JP" sz="1200" kern="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 chatbot is created to interact with the customer to get the information needed to produce a quote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2D58CE6-6074-994E-84BB-32F1C0BA8CCC}"/>
                </a:ext>
              </a:extLst>
            </p:cNvPr>
            <p:cNvGrpSpPr/>
            <p:nvPr/>
          </p:nvGrpSpPr>
          <p:grpSpPr>
            <a:xfrm>
              <a:off x="7270123" y="1723195"/>
              <a:ext cx="1645210" cy="2058094"/>
              <a:chOff x="5591522" y="1764943"/>
              <a:chExt cx="1927860" cy="2058094"/>
            </a:xfrm>
          </p:grpSpPr>
          <p:sp>
            <p:nvSpPr>
              <p:cNvPr id="27" name="Rectangle 3">
                <a:extLst>
                  <a:ext uri="{FF2B5EF4-FFF2-40B4-BE49-F238E27FC236}">
                    <a16:creationId xmlns:a16="http://schemas.microsoft.com/office/drawing/2014/main" id="{95E0FB38-4104-194E-96F9-EFE06589C0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591522" y="1764943"/>
                <a:ext cx="1927860" cy="518358"/>
              </a:xfrm>
              <a:prstGeom prst="rect">
                <a:avLst/>
              </a:prstGeom>
              <a:solidFill>
                <a:srgbClr val="0F62FE"/>
              </a:solidFill>
              <a:ln>
                <a:noFill/>
              </a:ln>
            </p:spPr>
            <p:txBody>
              <a:bodyPr wrap="squar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defTabSz="685808">
                  <a:defRPr/>
                </a:pPr>
                <a:r>
                  <a:rPr lang="en-US" altLang="ja-JP" sz="1200" kern="0" dirty="0">
                    <a:solidFill>
                      <a:srgbClr val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Running the bots</a:t>
                </a:r>
              </a:p>
            </p:txBody>
          </p:sp>
          <p:sp>
            <p:nvSpPr>
              <p:cNvPr id="28" name="Rectangle 4">
                <a:extLst>
                  <a:ext uri="{FF2B5EF4-FFF2-40B4-BE49-F238E27FC236}">
                    <a16:creationId xmlns:a16="http://schemas.microsoft.com/office/drawing/2014/main" id="{E79DBFFD-DC9E-334D-B406-B54150E151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5591522" y="2283301"/>
                <a:ext cx="1927860" cy="15397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91440" anchor="t"/>
              <a:lstStyle>
                <a:lvl1pPr>
                  <a:tabLst>
                    <a:tab pos="1489075" algn="l"/>
                  </a:tabLs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tabLst>
                    <a:tab pos="1489075" algn="l"/>
                  </a:tabLs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tabLst>
                    <a:tab pos="1489075" algn="l"/>
                  </a:tabLs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tabLst>
                    <a:tab pos="1489075" algn="l"/>
                  </a:tabLs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tabLst>
                    <a:tab pos="1489075" algn="l"/>
                  </a:tabLs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489075" algn="l"/>
                  </a:tabLs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489075" algn="l"/>
                  </a:tabLs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489075" algn="l"/>
                  </a:tabLs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489075" algn="l"/>
                  </a:tabLs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defTabSz="685808">
                  <a:tabLst>
                    <a:tab pos="1489094" algn="l"/>
                  </a:tabLst>
                  <a:defRPr/>
                </a:pPr>
                <a:endParaRPr lang="en-GB" altLang="ja-JP" sz="1100" kern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algn="ctr" defTabSz="685808">
                  <a:tabLst>
                    <a:tab pos="1489094" algn="l"/>
                  </a:tabLst>
                  <a:defRPr/>
                </a:pPr>
                <a:r>
                  <a:rPr lang="en-GB" altLang="ja-JP" sz="1200" kern="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An insurance customer provides information to the chatbot and the system produces and emails a quote</a:t>
                </a:r>
              </a:p>
            </p:txBody>
          </p:sp>
        </p:grp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67AC849-3B87-4959-DE01-D586605B2390}"/>
              </a:ext>
            </a:extLst>
          </p:cNvPr>
          <p:cNvCxnSpPr>
            <a:cxnSpLocks/>
          </p:cNvCxnSpPr>
          <p:nvPr/>
        </p:nvCxnSpPr>
        <p:spPr bwMode="auto">
          <a:xfrm>
            <a:off x="1988795" y="2571750"/>
            <a:ext cx="463092" cy="0"/>
          </a:xfrm>
          <a:prstGeom prst="straightConnector1">
            <a:avLst/>
          </a:prstGeom>
          <a:ln w="111125">
            <a:solidFill>
              <a:srgbClr val="BAE6FF"/>
            </a:solidFill>
            <a:headEnd type="none" w="med" len="sm"/>
            <a:tailEnd type="triangle" w="med" len="sm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968F2A9-C6AE-94C8-F9FB-C42A7CF0A290}"/>
              </a:ext>
            </a:extLst>
          </p:cNvPr>
          <p:cNvCxnSpPr>
            <a:cxnSpLocks/>
          </p:cNvCxnSpPr>
          <p:nvPr/>
        </p:nvCxnSpPr>
        <p:spPr bwMode="auto">
          <a:xfrm>
            <a:off x="6705103" y="2633789"/>
            <a:ext cx="463092" cy="0"/>
          </a:xfrm>
          <a:prstGeom prst="straightConnector1">
            <a:avLst/>
          </a:prstGeom>
          <a:ln w="111125">
            <a:solidFill>
              <a:srgbClr val="BAE6FF"/>
            </a:solidFill>
            <a:headEnd type="none" w="med" len="sm"/>
            <a:tailEnd type="triangle" w="med" len="sm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7CE9A6B-32FA-185D-6366-8937ECF92DAA}"/>
              </a:ext>
            </a:extLst>
          </p:cNvPr>
          <p:cNvCxnSpPr>
            <a:cxnSpLocks/>
          </p:cNvCxnSpPr>
          <p:nvPr/>
        </p:nvCxnSpPr>
        <p:spPr bwMode="auto">
          <a:xfrm>
            <a:off x="4343401" y="2633789"/>
            <a:ext cx="463092" cy="0"/>
          </a:xfrm>
          <a:prstGeom prst="straightConnector1">
            <a:avLst/>
          </a:prstGeom>
          <a:ln w="111125">
            <a:solidFill>
              <a:srgbClr val="BAE6FF"/>
            </a:solidFill>
            <a:headEnd type="none" w="med" len="sm"/>
            <a:tailEnd type="triangle" w="med" len="sm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058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A picture containing blur&#10;&#10;Description automatically generated">
            <a:extLst>
              <a:ext uri="{FF2B5EF4-FFF2-40B4-BE49-F238E27FC236}">
                <a16:creationId xmlns:a16="http://schemas.microsoft.com/office/drawing/2014/main" id="{F6B56E50-84EC-C4BA-741A-6CD02F4BBFAB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-2" y="-19305"/>
            <a:ext cx="9144000" cy="5182110"/>
          </a:xfrm>
          <a:prstGeom prst="rect">
            <a:avLst/>
          </a:prstGeom>
        </p:spPr>
      </p:pic>
      <p:pic>
        <p:nvPicPr>
          <p:cNvPr id="39" name="Picture 38" descr="A close up of a wave&#10;&#10;Description automatically generated with low confidence">
            <a:extLst>
              <a:ext uri="{FF2B5EF4-FFF2-40B4-BE49-F238E27FC236}">
                <a16:creationId xmlns:a16="http://schemas.microsoft.com/office/drawing/2014/main" id="{76CD318F-7734-2E50-FC0C-F9F3BC24453D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24000"/>
          </a:blip>
          <a:stretch>
            <a:fillRect/>
          </a:stretch>
        </p:blipFill>
        <p:spPr>
          <a:xfrm>
            <a:off x="-1" y="-19306"/>
            <a:ext cx="9144000" cy="516280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4A17FE-E30C-884E-8600-EBD9A3446D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IBM Corporation</a:t>
            </a: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B8B93F4D-3644-8E45-8CAC-5EE08EA2E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1" y="201168"/>
            <a:ext cx="6210586" cy="36905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 components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98CD10A-2A90-584E-8D93-B48579F51AAC}"/>
              </a:ext>
            </a:extLst>
          </p:cNvPr>
          <p:cNvGrpSpPr/>
          <p:nvPr/>
        </p:nvGrpSpPr>
        <p:grpSpPr>
          <a:xfrm>
            <a:off x="777460" y="1306136"/>
            <a:ext cx="7589081" cy="2531229"/>
            <a:chOff x="844550" y="1510025"/>
            <a:chExt cx="7589081" cy="2531229"/>
          </a:xfrm>
        </p:grpSpPr>
        <p:sp>
          <p:nvSpPr>
            <p:cNvPr id="36" name="Rectangle 4">
              <a:extLst>
                <a:ext uri="{FF2B5EF4-FFF2-40B4-BE49-F238E27FC236}">
                  <a16:creationId xmlns:a16="http://schemas.microsoft.com/office/drawing/2014/main" id="{41F735F8-602D-3346-AC08-E69BE50D2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844550" y="1510025"/>
              <a:ext cx="4868960" cy="2528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40" anchor="t"/>
            <a:lstStyle>
              <a:lvl1pPr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685808">
                <a:tabLst>
                  <a:tab pos="1489094" algn="l"/>
                </a:tabLst>
                <a:defRPr/>
              </a:pPr>
              <a:endParaRPr lang="en-GB" altLang="ja-JP" sz="1200" b="1" kern="0" dirty="0">
                <a:latin typeface="+mn-lt"/>
                <a:ea typeface="+mn-ea"/>
              </a:endParaRPr>
            </a:p>
          </p:txBody>
        </p:sp>
        <p:sp>
          <p:nvSpPr>
            <p:cNvPr id="37" name="Rectangle 4">
              <a:extLst>
                <a:ext uri="{FF2B5EF4-FFF2-40B4-BE49-F238E27FC236}">
                  <a16:creationId xmlns:a16="http://schemas.microsoft.com/office/drawing/2014/main" id="{EDB01428-4F22-724C-A203-20CA6FB9E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902272" y="1512678"/>
              <a:ext cx="2531359" cy="2528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40" anchor="t"/>
            <a:lstStyle>
              <a:lvl1pPr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9075" algn="l"/>
                </a:tabLs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685808">
                <a:tabLst>
                  <a:tab pos="1489094" algn="l"/>
                </a:tabLst>
                <a:defRPr/>
              </a:pPr>
              <a:endParaRPr lang="en-GB" altLang="ja-JP" sz="1200" b="1" kern="0" dirty="0">
                <a:latin typeface="+mn-lt"/>
                <a:ea typeface="+mn-ea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D5AA4EB-72AC-A149-9CB7-39DDC05601EC}"/>
                </a:ext>
              </a:extLst>
            </p:cNvPr>
            <p:cNvGrpSpPr/>
            <p:nvPr/>
          </p:nvGrpSpPr>
          <p:grpSpPr>
            <a:xfrm>
              <a:off x="1033312" y="1699248"/>
              <a:ext cx="4491437" cy="2150130"/>
              <a:chOff x="1027983" y="1710670"/>
              <a:chExt cx="4491437" cy="2150130"/>
            </a:xfrm>
          </p:grpSpPr>
          <p:sp>
            <p:nvSpPr>
              <p:cNvPr id="23" name="Rectangle 3">
                <a:extLst>
                  <a:ext uri="{FF2B5EF4-FFF2-40B4-BE49-F238E27FC236}">
                    <a16:creationId xmlns:a16="http://schemas.microsoft.com/office/drawing/2014/main" id="{4C402225-C778-C14D-B933-25C31BD731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027983" y="1710670"/>
                <a:ext cx="2148840" cy="214963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square" anchor="t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lvl="1" indent="0" algn="ctr" defTabSz="914400" fontAlgn="base">
                  <a:spcBef>
                    <a:spcPts val="11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</a:pPr>
                <a:br>
                  <a:rPr lang="en-US" sz="10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200" b="1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RPA</a:t>
                </a:r>
                <a:br>
                  <a:rPr lang="en-US" sz="1200" b="1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200" b="1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(development environment)</a:t>
                </a: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1950E2B-91E0-824B-B326-AE120710C4D9}"/>
                  </a:ext>
                </a:extLst>
              </p:cNvPr>
              <p:cNvGrpSpPr/>
              <p:nvPr/>
            </p:nvGrpSpPr>
            <p:grpSpPr>
              <a:xfrm>
                <a:off x="1243878" y="2764639"/>
                <a:ext cx="1717049" cy="568320"/>
                <a:chOff x="1290990" y="3870904"/>
                <a:chExt cx="1717049" cy="568320"/>
              </a:xfrm>
            </p:grpSpPr>
            <p:sp>
              <p:nvSpPr>
                <p:cNvPr id="25" name="Rectangle 3">
                  <a:extLst>
                    <a:ext uri="{FF2B5EF4-FFF2-40B4-BE49-F238E27FC236}">
                      <a16:creationId xmlns:a16="http://schemas.microsoft.com/office/drawing/2014/main" id="{C8B60188-DB08-C444-A17E-7A5F8BFC91D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2185079" y="3870904"/>
                  <a:ext cx="822960" cy="56832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wrap="square" anchor="ctr"/>
                <a:lstStyle>
                  <a:lvl1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marL="0" lvl="1" indent="0" algn="ctr" defTabSz="914400" fontAlgn="base">
                    <a:spcBef>
                      <a:spcPts val="11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</a:pPr>
                  <a:r>
                    <a:rPr lang="en-US" sz="1100" kern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Chatbot</a:t>
                  </a:r>
                  <a:br>
                    <a:rPr lang="en-US" sz="1100" kern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1100" kern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authoring</a:t>
                  </a:r>
                </a:p>
              </p:txBody>
            </p:sp>
            <p:sp>
              <p:nvSpPr>
                <p:cNvPr id="26" name="Rectangle 3">
                  <a:extLst>
                    <a:ext uri="{FF2B5EF4-FFF2-40B4-BE49-F238E27FC236}">
                      <a16:creationId xmlns:a16="http://schemas.microsoft.com/office/drawing/2014/main" id="{4070D2BC-1B10-5349-AE6D-D2271A26B1F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1290990" y="3870904"/>
                  <a:ext cx="822960" cy="56832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wrap="square" anchor="ctr"/>
                <a:lstStyle>
                  <a:lvl1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marL="0" lvl="1" indent="0" algn="ctr" defTabSz="914400" fontAlgn="base">
                    <a:spcBef>
                      <a:spcPts val="11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</a:pPr>
                  <a:r>
                    <a:rPr lang="en-US" sz="1100" kern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Bot</a:t>
                  </a:r>
                  <a:br>
                    <a:rPr lang="en-US" sz="1100" kern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1100" kern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authoring</a:t>
                  </a:r>
                </a:p>
              </p:txBody>
            </p:sp>
          </p:grpSp>
          <p:sp>
            <p:nvSpPr>
              <p:cNvPr id="27" name="Rectangle 3">
                <a:extLst>
                  <a:ext uri="{FF2B5EF4-FFF2-40B4-BE49-F238E27FC236}">
                    <a16:creationId xmlns:a16="http://schemas.microsoft.com/office/drawing/2014/main" id="{886FBCD2-1F5E-7F40-ACA8-27205C810B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370580" y="1711160"/>
                <a:ext cx="2148840" cy="214964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square" anchor="t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lvl="1" indent="0" algn="ctr" defTabSz="914400" fontAlgn="base">
                  <a:spcBef>
                    <a:spcPts val="11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</a:pPr>
                <a:br>
                  <a:rPr lang="en-US" sz="10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200" b="1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Workflow</a:t>
                </a: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13423A11-E14F-EE41-8990-69A8659605D0}"/>
                  </a:ext>
                </a:extLst>
              </p:cNvPr>
              <p:cNvGrpSpPr/>
              <p:nvPr/>
            </p:nvGrpSpPr>
            <p:grpSpPr>
              <a:xfrm>
                <a:off x="3580801" y="2441764"/>
                <a:ext cx="1717049" cy="1215491"/>
                <a:chOff x="2562905" y="1920345"/>
                <a:chExt cx="1717049" cy="1215491"/>
              </a:xfrm>
            </p:grpSpPr>
            <p:sp>
              <p:nvSpPr>
                <p:cNvPr id="29" name="Rectangle 3">
                  <a:extLst>
                    <a:ext uri="{FF2B5EF4-FFF2-40B4-BE49-F238E27FC236}">
                      <a16:creationId xmlns:a16="http://schemas.microsoft.com/office/drawing/2014/main" id="{4A8CE006-FCA6-EA42-BD3C-FA03340714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3456994" y="1920345"/>
                  <a:ext cx="822960" cy="56832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wrap="square" anchor="ctr"/>
                <a:lstStyle>
                  <a:lvl1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marL="0" lvl="1" indent="0" algn="ctr" defTabSz="914400" fontAlgn="base">
                    <a:spcBef>
                      <a:spcPts val="11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</a:pPr>
                  <a:r>
                    <a:rPr lang="en-US" sz="1100" kern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Work</a:t>
                  </a:r>
                  <a:br>
                    <a:rPr lang="en-US" sz="1100" kern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1100" kern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portal</a:t>
                  </a:r>
                </a:p>
              </p:txBody>
            </p:sp>
            <p:sp>
              <p:nvSpPr>
                <p:cNvPr id="30" name="Rectangle 3">
                  <a:extLst>
                    <a:ext uri="{FF2B5EF4-FFF2-40B4-BE49-F238E27FC236}">
                      <a16:creationId xmlns:a16="http://schemas.microsoft.com/office/drawing/2014/main" id="{CDCFA775-A5B4-3647-98C3-08F4DBDCE4F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2562905" y="1920345"/>
                  <a:ext cx="822960" cy="56832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wrap="square" anchor="ctr"/>
                <a:lstStyle>
                  <a:lvl1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marL="0" lvl="1" indent="0" algn="ctr" defTabSz="914400" fontAlgn="base">
                    <a:spcBef>
                      <a:spcPts val="11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</a:pPr>
                  <a:r>
                    <a:rPr lang="en-US" sz="1100" kern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Process</a:t>
                  </a:r>
                  <a:br>
                    <a:rPr lang="en-US" sz="1100" kern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1100" kern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authoring</a:t>
                  </a:r>
                </a:p>
              </p:txBody>
            </p:sp>
            <p:sp>
              <p:nvSpPr>
                <p:cNvPr id="31" name="Rectangle 3">
                  <a:extLst>
                    <a:ext uri="{FF2B5EF4-FFF2-40B4-BE49-F238E27FC236}">
                      <a16:creationId xmlns:a16="http://schemas.microsoft.com/office/drawing/2014/main" id="{8414126C-EB4B-CD4F-A557-01A967C3F4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3015624" y="2567516"/>
                  <a:ext cx="822960" cy="56832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wrap="square" anchor="ctr"/>
                <a:lstStyle>
                  <a:lvl1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marL="0" lvl="1" indent="0" algn="ctr" defTabSz="914400" fontAlgn="base">
                    <a:spcBef>
                      <a:spcPts val="11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</a:pPr>
                  <a:r>
                    <a:rPr lang="en-US" sz="1100" kern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Workflow</a:t>
                  </a:r>
                  <a:br>
                    <a:rPr lang="en-US" sz="1100" kern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1100" kern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runtime</a:t>
                  </a:r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BCD1BC3-6421-9747-80AF-A7F34FC6F5F1}"/>
                </a:ext>
              </a:extLst>
            </p:cNvPr>
            <p:cNvGrpSpPr/>
            <p:nvPr/>
          </p:nvGrpSpPr>
          <p:grpSpPr>
            <a:xfrm>
              <a:off x="6093531" y="1702147"/>
              <a:ext cx="2148840" cy="2149639"/>
              <a:chOff x="3410047" y="4310471"/>
              <a:chExt cx="2148840" cy="2149639"/>
            </a:xfrm>
          </p:grpSpPr>
          <p:sp>
            <p:nvSpPr>
              <p:cNvPr id="32" name="Rectangle 3">
                <a:extLst>
                  <a:ext uri="{FF2B5EF4-FFF2-40B4-BE49-F238E27FC236}">
                    <a16:creationId xmlns:a16="http://schemas.microsoft.com/office/drawing/2014/main" id="{51A53B94-BADF-5649-A430-75AEF53BA6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3410047" y="4310471"/>
                <a:ext cx="2148840" cy="214963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square" anchor="t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lvl="1" indent="0" algn="ctr" defTabSz="914400" fontAlgn="base">
                  <a:spcBef>
                    <a:spcPts val="11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</a:pPr>
                <a:br>
                  <a:rPr lang="en-US" sz="10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200" b="1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RPA</a:t>
                </a:r>
                <a:br>
                  <a:rPr lang="en-US" sz="1200" b="1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200" b="1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(server)</a:t>
                </a:r>
                <a:endParaRPr lang="en-US" sz="11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D8279D08-B35A-804A-B584-9FE98C132DA4}"/>
                  </a:ext>
                </a:extLst>
              </p:cNvPr>
              <p:cNvGrpSpPr/>
              <p:nvPr/>
            </p:nvGrpSpPr>
            <p:grpSpPr>
              <a:xfrm>
                <a:off x="3625942" y="5364441"/>
                <a:ext cx="1717049" cy="568320"/>
                <a:chOff x="1290990" y="3870904"/>
                <a:chExt cx="1717049" cy="568320"/>
              </a:xfrm>
            </p:grpSpPr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94BFB403-CA6F-BB47-8048-FD958C6DAE6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2185079" y="3870904"/>
                  <a:ext cx="822960" cy="56832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wrap="square" anchor="ctr"/>
                <a:lstStyle>
                  <a:lvl1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marL="0" lvl="1" indent="0" algn="ctr" defTabSz="914400" fontAlgn="base">
                    <a:spcBef>
                      <a:spcPts val="11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</a:pPr>
                  <a:r>
                    <a:rPr lang="en-US" sz="1100" kern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Chatbot</a:t>
                  </a:r>
                  <a:br>
                    <a:rPr lang="en-US" sz="1100" kern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1100" kern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runtime</a:t>
                  </a:r>
                </a:p>
              </p:txBody>
            </p:sp>
            <p:sp>
              <p:nvSpPr>
                <p:cNvPr id="35" name="Rectangle 3">
                  <a:extLst>
                    <a:ext uri="{FF2B5EF4-FFF2-40B4-BE49-F238E27FC236}">
                      <a16:creationId xmlns:a16="http://schemas.microsoft.com/office/drawing/2014/main" id="{00C554BB-A774-0547-A198-27F8F4144A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1290990" y="3870904"/>
                  <a:ext cx="822960" cy="56832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wrap="square" anchor="ctr"/>
                <a:lstStyle>
                  <a:lvl1pPr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marL="0" lvl="1" indent="0" algn="ctr" defTabSz="914400" fontAlgn="base">
                    <a:spcBef>
                      <a:spcPts val="11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100000"/>
                  </a:pPr>
                  <a:r>
                    <a:rPr lang="en-US" sz="1100" kern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Bot</a:t>
                  </a:r>
                  <a:br>
                    <a:rPr lang="en-US" sz="1100" kern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1100" kern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runtime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74002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blur&#10;&#10;Description automatically generated">
            <a:extLst>
              <a:ext uri="{FF2B5EF4-FFF2-40B4-BE49-F238E27FC236}">
                <a16:creationId xmlns:a16="http://schemas.microsoft.com/office/drawing/2014/main" id="{9248A943-7586-A342-8A23-BA5EFE9C05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-19305"/>
            <a:ext cx="9144000" cy="5182110"/>
          </a:xfrm>
          <a:prstGeom prst="rect">
            <a:avLst/>
          </a:prstGeom>
        </p:spPr>
      </p:pic>
      <p:pic>
        <p:nvPicPr>
          <p:cNvPr id="7" name="Picture 6" descr="A close up of a wave&#10;&#10;Description automatically generated with low confidence">
            <a:extLst>
              <a:ext uri="{FF2B5EF4-FFF2-40B4-BE49-F238E27FC236}">
                <a16:creationId xmlns:a16="http://schemas.microsoft.com/office/drawing/2014/main" id="{7609E39F-C2F6-3441-964F-08C396BB657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>
            <a:off x="-1" y="-19306"/>
            <a:ext cx="9144000" cy="51628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5FC501F7-74BE-3A08-8900-6F93FF2ED203}"/>
              </a:ext>
            </a:extLst>
          </p:cNvPr>
          <p:cNvSpPr txBox="1">
            <a:spLocks/>
          </p:cNvSpPr>
          <p:nvPr/>
        </p:nvSpPr>
        <p:spPr>
          <a:xfrm>
            <a:off x="2" y="1112775"/>
            <a:ext cx="9143998" cy="145897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IBM Plex Sans Light" panose="020B0403050203000203" pitchFamily="34" charset="0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35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</a:t>
            </a:r>
          </a:p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35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Extending business automation with RPA</a:t>
            </a:r>
            <a:endParaRPr lang="en-US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623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blur&#10;&#10;Description automatically generated">
            <a:extLst>
              <a:ext uri="{FF2B5EF4-FFF2-40B4-BE49-F238E27FC236}">
                <a16:creationId xmlns:a16="http://schemas.microsoft.com/office/drawing/2014/main" id="{E6701448-E8AD-F30E-8CF0-761E6D1B4B6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" y="-19305"/>
            <a:ext cx="9144000" cy="5182110"/>
          </a:xfrm>
          <a:prstGeom prst="rect">
            <a:avLst/>
          </a:prstGeom>
        </p:spPr>
      </p:pic>
      <p:pic>
        <p:nvPicPr>
          <p:cNvPr id="27" name="Picture 26" descr="A close up of a wave&#10;&#10;Description automatically generated with low confidence">
            <a:extLst>
              <a:ext uri="{FF2B5EF4-FFF2-40B4-BE49-F238E27FC236}">
                <a16:creationId xmlns:a16="http://schemas.microsoft.com/office/drawing/2014/main" id="{B1502845-0225-3387-E8BD-DA12F57953F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-2" y="-19305"/>
            <a:ext cx="9144000" cy="516280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4A17FE-E30C-884E-8600-EBD9A3446D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IBM Corporation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8667D6D-B90D-EAC9-6B98-A8947C61BA59}"/>
              </a:ext>
            </a:extLst>
          </p:cNvPr>
          <p:cNvSpPr/>
          <p:nvPr/>
        </p:nvSpPr>
        <p:spPr bwMode="auto">
          <a:xfrm>
            <a:off x="329582" y="990511"/>
            <a:ext cx="8484837" cy="3790784"/>
          </a:xfrm>
          <a:prstGeom prst="rect">
            <a:avLst/>
          </a:prstGeom>
          <a:solidFill>
            <a:schemeClr val="tx1">
              <a:alpha val="50000"/>
            </a:schemeClr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33" name="Title">
            <a:extLst>
              <a:ext uri="{FF2B5EF4-FFF2-40B4-BE49-F238E27FC236}">
                <a16:creationId xmlns:a16="http://schemas.microsoft.com/office/drawing/2014/main" id="{83962735-38FC-B4FB-04B2-BAEFFA01C6F0}"/>
              </a:ext>
            </a:extLst>
          </p:cNvPr>
          <p:cNvSpPr txBox="1">
            <a:spLocks/>
          </p:cNvSpPr>
          <p:nvPr/>
        </p:nvSpPr>
        <p:spPr>
          <a:xfrm>
            <a:off x="210312" y="201168"/>
            <a:ext cx="6210586" cy="71323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>
                <a:solidFill>
                  <a:schemeClr val="tx1"/>
                </a:solidFill>
                <a:latin typeface="IBM Plex Sans Light" panose="020B0403050203000203" pitchFamily="34" charset="0"/>
                <a:ea typeface="IBM Plex Sans Light" panose="020B0403050203000203" pitchFamily="34" charset="0"/>
                <a:cs typeface="IBM Plex Sans Light" panose="020B0403050203000203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5pPr>
            <a:lvl6pPr marL="36256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6pPr>
            <a:lvl7pPr marL="72513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7pPr>
            <a:lvl8pPr marL="108770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8pPr>
            <a:lvl9pPr marL="145027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9pPr>
          </a:lstStyle>
          <a:p>
            <a:pPr defTabSz="914378"/>
            <a:r>
              <a:rPr lang="en-US" sz="2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takeaways</a:t>
            </a:r>
            <a:endParaRPr lang="en-US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96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Extending business automation with RPA demo</a:t>
            </a:r>
          </a:p>
          <a:p>
            <a:pPr defTabSz="914378"/>
            <a:endParaRPr lang="en-US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8"/>
            <a:b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07D3C8-27A5-DFC9-6668-AF432A6449C6}"/>
              </a:ext>
            </a:extLst>
          </p:cNvPr>
          <p:cNvSpPr/>
          <p:nvPr/>
        </p:nvSpPr>
        <p:spPr>
          <a:xfrm>
            <a:off x="329581" y="1119696"/>
            <a:ext cx="7434074" cy="339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indent="-274313" defTabSz="685966">
              <a:lnSpc>
                <a:spcPct val="90000"/>
              </a:lnSpc>
              <a:spcAft>
                <a:spcPts val="600"/>
              </a:spcAft>
              <a:buClr>
                <a:srgbClr val="E5F6FF">
                  <a:lumMod val="90000"/>
                </a:srgbClr>
              </a:buClr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E5F6FF">
                    <a:lumMod val="9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Extending business automation with RPA</a:t>
            </a:r>
            <a:r>
              <a:rPr lang="en-US"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800080" lvl="1" indent="-227007" defTabSz="685966">
              <a:lnSpc>
                <a:spcPct val="90000"/>
              </a:lnSpc>
              <a:spcAft>
                <a:spcPts val="300"/>
              </a:spcAft>
              <a:buClr>
                <a:srgbClr val="E5F6FF">
                  <a:lumMod val="90000"/>
                </a:srgbClr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quick way to automate manual tasks</a:t>
            </a:r>
          </a:p>
          <a:p>
            <a:pPr marL="800080" lvl="1" indent="-227007" defTabSz="685966">
              <a:lnSpc>
                <a:spcPct val="90000"/>
              </a:lnSpc>
              <a:spcAft>
                <a:spcPts val="300"/>
              </a:spcAft>
              <a:buClr>
                <a:srgbClr val="E5F6FF">
                  <a:lumMod val="90000"/>
                </a:srgbClr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enables automation when APIs are not available</a:t>
            </a:r>
          </a:p>
          <a:p>
            <a:pPr marL="800080" lvl="1" indent="-227007" defTabSz="685966">
              <a:lnSpc>
                <a:spcPct val="90000"/>
              </a:lnSpc>
              <a:buClr>
                <a:srgbClr val="E5F6FF">
                  <a:lumMod val="90000"/>
                </a:srgbClr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reduces back-office work</a:t>
            </a:r>
          </a:p>
          <a:p>
            <a:pPr marL="342892" indent="-274313" defTabSz="685966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5F6FF">
                  <a:lumMod val="90000"/>
                </a:srgbClr>
              </a:buClr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E5F6FF">
                    <a:lumMod val="9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RPA user-friendly </a:t>
            </a:r>
            <a:r>
              <a:rPr lang="en-US" sz="15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tooling...</a:t>
            </a:r>
            <a:endParaRPr lang="en-US" sz="150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80" lvl="1" indent="-227007" defTabSz="685966">
              <a:lnSpc>
                <a:spcPct val="90000"/>
              </a:lnSpc>
              <a:spcAft>
                <a:spcPts val="300"/>
              </a:spcAft>
              <a:buClr>
                <a:srgbClr val="E5F6FF">
                  <a:lumMod val="90000"/>
                </a:srgbClr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enables drag and drop low-code development</a:t>
            </a:r>
          </a:p>
          <a:p>
            <a:pPr marL="800080" lvl="1" indent="-227007" defTabSz="685966">
              <a:lnSpc>
                <a:spcPct val="90000"/>
              </a:lnSpc>
              <a:spcAft>
                <a:spcPts val="300"/>
              </a:spcAft>
              <a:buClr>
                <a:srgbClr val="E5F6FF">
                  <a:lumMod val="90000"/>
                </a:srgbClr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hundreds of prebuilt commands</a:t>
            </a:r>
          </a:p>
          <a:p>
            <a:pPr marL="800080" lvl="1" indent="-227007" defTabSz="685966">
              <a:lnSpc>
                <a:spcPct val="90000"/>
              </a:lnSpc>
              <a:buClr>
                <a:srgbClr val="E5F6FF">
                  <a:lumMod val="90000"/>
                </a:srgbClr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the same tools to build both bots and chatbots</a:t>
            </a:r>
          </a:p>
          <a:p>
            <a:pPr marL="342892" indent="-274313" defTabSz="685966">
              <a:lnSpc>
                <a:spcPct val="90000"/>
              </a:lnSpc>
              <a:spcBef>
                <a:spcPts val="1200"/>
              </a:spcBef>
              <a:buClr>
                <a:srgbClr val="E5F6FF">
                  <a:lumMod val="90000"/>
                </a:srgbClr>
              </a:buClr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E5F6FF">
                    <a:lumMod val="9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RPA enables new ways of doing business, 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requiring extensive development.</a:t>
            </a:r>
          </a:p>
          <a:p>
            <a:pPr marL="342892" indent="-274313" defTabSz="685966">
              <a:lnSpc>
                <a:spcPct val="90000"/>
              </a:lnSpc>
              <a:spcBef>
                <a:spcPts val="1200"/>
              </a:spcBef>
              <a:buClr>
                <a:srgbClr val="E5F6FF">
                  <a:lumMod val="90000"/>
                </a:srgbClr>
              </a:buClr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E5F6FF">
                    <a:lumMod val="9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Workflow provides an end-to-end framework 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incrementally automating human tasks over time.</a:t>
            </a:r>
          </a:p>
        </p:txBody>
      </p:sp>
    </p:spTree>
    <p:extLst>
      <p:ext uri="{BB962C8B-B14F-4D97-AF65-F5344CB8AC3E}">
        <p14:creationId xmlns:p14="http://schemas.microsoft.com/office/powerpoint/2010/main" val="3528184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blur&#10;&#10;Description automatically generated">
            <a:extLst>
              <a:ext uri="{FF2B5EF4-FFF2-40B4-BE49-F238E27FC236}">
                <a16:creationId xmlns:a16="http://schemas.microsoft.com/office/drawing/2014/main" id="{9248A943-7586-A342-8A23-BA5EFE9C05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-19305"/>
            <a:ext cx="9144000" cy="5182110"/>
          </a:xfrm>
          <a:prstGeom prst="rect">
            <a:avLst/>
          </a:prstGeom>
        </p:spPr>
      </p:pic>
      <p:pic>
        <p:nvPicPr>
          <p:cNvPr id="7" name="Picture 6" descr="A close up of a wave&#10;&#10;Description automatically generated with low confidence">
            <a:extLst>
              <a:ext uri="{FF2B5EF4-FFF2-40B4-BE49-F238E27FC236}">
                <a16:creationId xmlns:a16="http://schemas.microsoft.com/office/drawing/2014/main" id="{7609E39F-C2F6-3441-964F-08C396BB657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>
            <a:off x="-1" y="-19306"/>
            <a:ext cx="9144000" cy="5162805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D71AE79E-88B6-4B49-8950-048F1C068E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214" r="21215"/>
          <a:stretch/>
        </p:blipFill>
        <p:spPr>
          <a:xfrm>
            <a:off x="3897549" y="1793421"/>
            <a:ext cx="1348902" cy="155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76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lur&#10;&#10;Description automatically generated">
            <a:extLst>
              <a:ext uri="{FF2B5EF4-FFF2-40B4-BE49-F238E27FC236}">
                <a16:creationId xmlns:a16="http://schemas.microsoft.com/office/drawing/2014/main" id="{AA054FF1-23FC-C229-E1AA-531D33F807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" y="-19305"/>
            <a:ext cx="9144000" cy="5182110"/>
          </a:xfrm>
          <a:prstGeom prst="rect">
            <a:avLst/>
          </a:prstGeom>
        </p:spPr>
      </p:pic>
      <p:pic>
        <p:nvPicPr>
          <p:cNvPr id="8" name="Picture 7" descr="A close up of a wave&#10;&#10;Description automatically generated with low confidence">
            <a:extLst>
              <a:ext uri="{FF2B5EF4-FFF2-40B4-BE49-F238E27FC236}">
                <a16:creationId xmlns:a16="http://schemas.microsoft.com/office/drawing/2014/main" id="{89C7EE1D-98AA-3489-05DF-5645071DC89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-1" y="-19306"/>
            <a:ext cx="9144000" cy="5162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C6CA3C-B257-FA45-BDDC-DD0682655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1" y="201168"/>
            <a:ext cx="5729571" cy="80467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learning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56A7D-53F2-214F-871C-1EB579B9B7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66" y="911259"/>
            <a:ext cx="8695877" cy="3320982"/>
          </a:xfrm>
        </p:spPr>
        <p:txBody>
          <a:bodyPr/>
          <a:lstStyle/>
          <a:p>
            <a:pPr lvl="1" defTabSz="914400">
              <a:buClr>
                <a:schemeClr val="bg2">
                  <a:lumMod val="9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Building process applications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bg2">
                  <a:lumMod val="9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Participating in processes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bg2">
                  <a:lumMod val="9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Using robotic process automation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bg2">
                  <a:lumMod val="9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RPA command reference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293D5-E65B-FF41-B517-6F3F285C22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685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2024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7463012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u0ph9QcpUmAIdugEkiLK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u0ph9QcpUmAIdugEkiLK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u0ph9QcpUmAIdugEkiLK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u0ph9QcpUmAIdugEkiLK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u0ph9QcpUmAIdugEkiLK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u0ph9QcpUmAIdugEkiLK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u0ph9QcpUmAIdugEkiLK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u0ph9QcpUmAIdugEkiLK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u0ph9QcpUmAIdugEkiLK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w62HVbkyfW6Kf81kAaw"/>
</p:tagLst>
</file>

<file path=ppt/theme/theme1.xml><?xml version="1.0" encoding="utf-8"?>
<a:theme xmlns:a="http://schemas.openxmlformats.org/drawingml/2006/main" name="IBM Brand Template 2022">
  <a:themeElements>
    <a:clrScheme name="IBM brand presentation palette 2022">
      <a:dk1>
        <a:srgbClr val="FFFFFF"/>
      </a:dk1>
      <a:lt1>
        <a:srgbClr val="000000"/>
      </a:lt1>
      <a:dk2>
        <a:srgbClr val="E5F6FF"/>
      </a:dk2>
      <a:lt2>
        <a:srgbClr val="F4F4F4"/>
      </a:lt2>
      <a:accent1>
        <a:srgbClr val="002D9C"/>
      </a:accent1>
      <a:accent2>
        <a:srgbClr val="0F62FE"/>
      </a:accent2>
      <a:accent3>
        <a:srgbClr val="82CFFF"/>
      </a:accent3>
      <a:accent4>
        <a:srgbClr val="9EF0F0"/>
      </a:accent4>
      <a:accent5>
        <a:srgbClr val="E0E0E0"/>
      </a:accent5>
      <a:accent6>
        <a:srgbClr val="FCF4D6"/>
      </a:accent6>
      <a:hlink>
        <a:srgbClr val="0F62FE"/>
      </a:hlink>
      <a:folHlink>
        <a:srgbClr val="6F6F6F"/>
      </a:folHlink>
    </a:clrScheme>
    <a:fontScheme name="IBM Plex">
      <a:majorFont>
        <a:latin typeface="IBM Plex Sans Light"/>
        <a:ea typeface=""/>
        <a:cs typeface=""/>
      </a:majorFont>
      <a:minorFont>
        <a:latin typeface="IBM Plex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>
          <a:solidFill>
            <a:schemeClr val="accent1"/>
          </a:solidFill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stem Font Regular"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tx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lIns="91440" tIns="91440" rIns="91440" bIns="91440" rtlCol="0">
        <a:spAutoFit/>
      </a:bodyPr>
      <a:lstStyle>
        <a:defPPr marL="173736" indent="-173736" algn="l">
          <a:spcBef>
            <a:spcPts val="1100"/>
          </a:spcBef>
          <a:buFont typeface="System Font Regular"/>
          <a:buChar char="–"/>
          <a:defRPr sz="1400" dirty="0" smtClean="0">
            <a:solidFill>
              <a:schemeClr val="tx1"/>
            </a:solidFill>
            <a:latin typeface="+mn-lt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Gray 100">
      <a:srgbClr val="161616"/>
    </a:custClr>
    <a:custClr name="Gray 90">
      <a:srgbClr val="262626"/>
    </a:custClr>
    <a:custClr name="Gray 80">
      <a:srgbClr val="393939"/>
    </a:custClr>
    <a:custClr name="Gray 70">
      <a:srgbClr val="525252"/>
    </a:custClr>
    <a:custClr name="Gray 60">
      <a:srgbClr val="6F6F6F"/>
    </a:custClr>
    <a:custClr name="Gray 50">
      <a:srgbClr val="8D8D8D"/>
    </a:custClr>
    <a:custClr name="Gray 40">
      <a:srgbClr val="A8A8A8"/>
    </a:custClr>
    <a:custClr name="Gray 30">
      <a:srgbClr val="C6C6C6"/>
    </a:custClr>
    <a:custClr name="Gray 20">
      <a:srgbClr val="E0E0E0"/>
    </a:custClr>
    <a:custClr name="Gray 10">
      <a:srgbClr val="F4F4F4"/>
    </a:custClr>
    <a:custClr name="Blue 100">
      <a:srgbClr val="001141"/>
    </a:custClr>
    <a:custClr name="Blue 90">
      <a:srgbClr val="001D6C"/>
    </a:custClr>
    <a:custClr name="Blue 80">
      <a:srgbClr val="002D9C"/>
    </a:custClr>
    <a:custClr name="Blue 70">
      <a:srgbClr val="0043CE"/>
    </a:custClr>
    <a:custClr name="Blue 60">
      <a:srgbClr val="0F62FE"/>
    </a:custClr>
    <a:custClr name="Cyan 50">
      <a:srgbClr val="1192E8"/>
    </a:custClr>
    <a:custClr name="Cyan 40">
      <a:srgbClr val="33B1FF"/>
    </a:custClr>
    <a:custClr name="Cyan 30">
      <a:srgbClr val="82CFFF"/>
    </a:custClr>
    <a:custClr name="Cyan 20">
      <a:srgbClr val="BAE6FF"/>
    </a:custClr>
    <a:custClr name="Cyan 10">
      <a:srgbClr val="E5F6FF"/>
    </a:custClr>
    <a:custClr name="Red 50">
      <a:srgbClr val="FA4D56"/>
    </a:custClr>
    <a:custClr name="Red 40">
      <a:srgbClr val="FF8389"/>
    </a:custClr>
    <a:custClr name="Red 30">
      <a:srgbClr val="FFB3B8"/>
    </a:custClr>
    <a:custClr name="Red 20">
      <a:srgbClr val="FFD7D9"/>
    </a:custClr>
    <a:custClr name="Red 10">
      <a:srgbClr val="FFF1F1"/>
    </a:custClr>
    <a:custClr name="Purple 50">
      <a:srgbClr val="A56EFF"/>
    </a:custClr>
    <a:custClr name="Purple 40">
      <a:srgbClr val="BE95FF"/>
    </a:custClr>
    <a:custClr name="Purple 30">
      <a:srgbClr val="D4BBFF"/>
    </a:custClr>
    <a:custClr name="Purple 20">
      <a:srgbClr val="E8DAFF"/>
    </a:custClr>
    <a:custClr name="Purple 10">
      <a:srgbClr val="F6F2FF"/>
    </a:custClr>
    <a:custClr name="Green 30">
      <a:srgbClr val="6FDC8C"/>
    </a:custClr>
    <a:custClr name="Green 20">
      <a:srgbClr val="A7F0BA"/>
    </a:custClr>
    <a:custClr name="Green 10">
      <a:srgbClr val="DEFBE6"/>
    </a:custClr>
    <a:custClr name="Yellow 20">
      <a:srgbClr val="FDDC69"/>
    </a:custClr>
    <a:custClr name="Yellow 10">
      <a:srgbClr val="FCF4D6"/>
    </a:custClr>
    <a:custClr name="Teal 50">
      <a:srgbClr val="009D9A"/>
    </a:custClr>
    <a:custClr name="Teal 40">
      <a:srgbClr val="08BDBA"/>
    </a:custClr>
    <a:custClr name="Teal 30">
      <a:srgbClr val="3DDBD9"/>
    </a:custClr>
    <a:custClr name="Teal 20">
      <a:srgbClr val="9EF0F0"/>
    </a:custClr>
    <a:custClr name="Teal 10">
      <a:srgbClr val="D9FBFB"/>
    </a:custClr>
  </a:custClrLst>
  <a:extLst>
    <a:ext uri="{05A4C25C-085E-4340-85A3-A5531E510DB2}">
      <thm15:themeFamily xmlns:thm15="http://schemas.microsoft.com/office/thememl/2012/main" name="IBM_Presentation_Template_2022_V01_Plex_Embed" id="{02D7F33A-96F9-3142-BE93-E46CEC147C3D}" vid="{B93A71AE-C97A-F24E-BECE-31FFF7CA650A}"/>
    </a:ext>
  </a:extLst>
</a:theme>
</file>

<file path=ppt/theme/theme2.xml><?xml version="1.0" encoding="utf-8"?>
<a:theme xmlns:a="http://schemas.openxmlformats.org/drawingml/2006/main" name="IBM BxD 2018 black background">
  <a:themeElements>
    <a:clrScheme name="Custom 3">
      <a:dk1>
        <a:srgbClr val="FFFFFF"/>
      </a:dk1>
      <a:lt1>
        <a:srgbClr val="000000"/>
      </a:lt1>
      <a:dk2>
        <a:srgbClr val="525252"/>
      </a:dk2>
      <a:lt2>
        <a:srgbClr val="F4F4F4"/>
      </a:lt2>
      <a:accent1>
        <a:srgbClr val="0F62FE"/>
      </a:accent1>
      <a:accent2>
        <a:srgbClr val="002D9C"/>
      </a:accent2>
      <a:accent3>
        <a:srgbClr val="D02670"/>
      </a:accent3>
      <a:accent4>
        <a:srgbClr val="8A3FFC"/>
      </a:accent4>
      <a:accent5>
        <a:srgbClr val="007D79"/>
      </a:accent5>
      <a:accent6>
        <a:srgbClr val="697077"/>
      </a:accent6>
      <a:hlink>
        <a:srgbClr val="4589FF"/>
      </a:hlink>
      <a:folHlink>
        <a:srgbClr val="6F6F6F"/>
      </a:folHlink>
    </a:clrScheme>
    <a:fontScheme name="IBM Plex">
      <a:majorFont>
        <a:latin typeface="IBM Plex Sans Light"/>
        <a:ea typeface=""/>
        <a:cs typeface=""/>
      </a:majorFont>
      <a:minorFont>
        <a:latin typeface="IBM Plex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rgbClr val="191919"/>
            </a:solidFill>
            <a:effectLst/>
            <a:latin typeface="IBM Plex Sans" pitchFamily="34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solidFill>
              <a:schemeClr val="bg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8"/>
    </a:custClr>
    <a:custClr name="Magenta 90">
      <a:srgbClr val="510224"/>
    </a:custClr>
    <a:custClr name="Magenta 80">
      <a:srgbClr val="740937"/>
    </a:custClr>
    <a:custClr name="Magenta 70">
      <a:srgbClr val="9F1853"/>
    </a:custClr>
    <a:custClr name="Magenta 60">
      <a:srgbClr val="D12771"/>
    </a:custClr>
    <a:custClr name="Magenta 50">
      <a:srgbClr val="EE5396"/>
    </a:custClr>
    <a:custClr name="Magenta 40">
      <a:srgbClr val="FF7EB6"/>
    </a:custClr>
    <a:custClr name="Magenta 30">
      <a:srgbClr val="FFAFD2"/>
    </a:custClr>
    <a:custClr name="Magenta 20">
      <a:srgbClr val="FFD6E8"/>
    </a:custClr>
    <a:custClr name="Magenta 10">
      <a:srgbClr val="FFF0F7"/>
    </a:custClr>
    <a:custClr name="Purple 100">
      <a:srgbClr val="1C0F30"/>
    </a:custClr>
    <a:custClr name="Purple 90">
      <a:srgbClr val="31135E"/>
    </a:custClr>
    <a:custClr name="Purple 80">
      <a:srgbClr val="491D8B"/>
    </a:custClr>
    <a:custClr name="Purple 70">
      <a:srgbClr val="6929C4"/>
    </a:custClr>
    <a:custClr name="Purple 60">
      <a:srgbClr val="8A3FFC"/>
    </a:custClr>
    <a:custClr name="Purple 50">
      <a:srgbClr val="A56EFF"/>
    </a:custClr>
    <a:custClr name="Purple 40">
      <a:srgbClr val="BE95FF"/>
    </a:custClr>
    <a:custClr name="Purple 30">
      <a:srgbClr val="D4BBFF"/>
    </a:custClr>
    <a:custClr name="Purple 20">
      <a:srgbClr val="E8DAFF"/>
    </a:custClr>
    <a:custClr name="Purple 10">
      <a:srgbClr val="F6F2FF"/>
    </a:custClr>
    <a:custClr name="Blue 100">
      <a:srgbClr val="001141"/>
    </a:custClr>
    <a:custClr name="Blue 90">
      <a:srgbClr val="001D6C"/>
    </a:custClr>
    <a:custClr name="Blue 80">
      <a:srgbClr val="002D9C"/>
    </a:custClr>
    <a:custClr name="Blue 70">
      <a:srgbClr val="0043CE"/>
    </a:custClr>
    <a:custClr name="Blue 60">
      <a:srgbClr val="0F62FE"/>
    </a:custClr>
    <a:custClr name="Blue 50">
      <a:srgbClr val="4589FF"/>
    </a:custClr>
    <a:custClr name="Blue 40">
      <a:srgbClr val="78A9FF"/>
    </a:custClr>
    <a:custClr name="Blue 30">
      <a:srgbClr val="A6C8FF"/>
    </a:custClr>
    <a:custClr name="Blue 20">
      <a:srgbClr val="D0E2FF"/>
    </a:custClr>
    <a:custClr name="Blue 10">
      <a:srgbClr val="EDF5FF"/>
    </a:custClr>
    <a:custClr name="Teal 100">
      <a:srgbClr val="081A1C"/>
    </a:custClr>
    <a:custClr name="Teal 90">
      <a:srgbClr val="022B30"/>
    </a:custClr>
    <a:custClr name="Teal 80">
      <a:srgbClr val="004548"/>
    </a:custClr>
    <a:custClr name="Teal 70">
      <a:srgbClr val="005D5D"/>
    </a:custClr>
    <a:custClr name="Teal 60">
      <a:srgbClr val="007D79"/>
    </a:custClr>
    <a:custClr name="Teal 50">
      <a:srgbClr val="009C98"/>
    </a:custClr>
    <a:custClr name="Teal 40">
      <a:srgbClr val="08BDBA"/>
    </a:custClr>
    <a:custClr name="Teal 30">
      <a:srgbClr val="3DDBD9"/>
    </a:custClr>
    <a:custClr name="Teal 20">
      <a:srgbClr val="9EF0F0"/>
    </a:custClr>
    <a:custClr name="Teal 10">
      <a:srgbClr val="D9FBFB"/>
    </a:custClr>
    <a:custClr name="Gray 100">
      <a:srgbClr val="161616"/>
    </a:custClr>
    <a:custClr name="Gray 90">
      <a:srgbClr val="262626"/>
    </a:custClr>
    <a:custClr name="Gray 80">
      <a:srgbClr val="393939"/>
    </a:custClr>
    <a:custClr name="Gray 70">
      <a:srgbClr val="525252"/>
    </a:custClr>
    <a:custClr name="Gray 60">
      <a:srgbClr val="6F6F6F"/>
    </a:custClr>
    <a:custClr name="Gray 50">
      <a:srgbClr val="8D8D8D"/>
    </a:custClr>
    <a:custClr name="Gray 40">
      <a:srgbClr val="A8A8A8"/>
    </a:custClr>
    <a:custClr name="Gray 30">
      <a:srgbClr val="C6C6C6"/>
    </a:custClr>
    <a:custClr name="Gray 20">
      <a:srgbClr val="E0E0E0"/>
    </a:custClr>
    <a:custClr name="Gray 10">
      <a:srgbClr val="F4F4F4"/>
    </a:custClr>
  </a:custClrLst>
  <a:extLst>
    <a:ext uri="{05A4C25C-085E-4340-85A3-A5531E510DB2}">
      <thm15:themeFamily xmlns:thm15="http://schemas.microsoft.com/office/thememl/2012/main" name="IBM_Master_Presentation_1124_V01_Plex.pptx" id="{80B8559C-7CF0-5B40-975D-B007EC7BCB16}" vid="{15B3B518-7CF1-234E-B76B-F16347DE476D}"/>
    </a:ext>
  </a:extLst>
</a:theme>
</file>

<file path=ppt/theme/theme3.xml><?xml version="1.0" encoding="utf-8"?>
<a:theme xmlns:a="http://schemas.openxmlformats.org/drawingml/2006/main" name="IBM BxD 2018 black background">
  <a:themeElements>
    <a:clrScheme name="Custom 3">
      <a:dk1>
        <a:srgbClr val="FFFFFF"/>
      </a:dk1>
      <a:lt1>
        <a:srgbClr val="000000"/>
      </a:lt1>
      <a:dk2>
        <a:srgbClr val="525252"/>
      </a:dk2>
      <a:lt2>
        <a:srgbClr val="F4F4F4"/>
      </a:lt2>
      <a:accent1>
        <a:srgbClr val="0F62FE"/>
      </a:accent1>
      <a:accent2>
        <a:srgbClr val="002D9C"/>
      </a:accent2>
      <a:accent3>
        <a:srgbClr val="D02670"/>
      </a:accent3>
      <a:accent4>
        <a:srgbClr val="8A3FFC"/>
      </a:accent4>
      <a:accent5>
        <a:srgbClr val="007D79"/>
      </a:accent5>
      <a:accent6>
        <a:srgbClr val="697077"/>
      </a:accent6>
      <a:hlink>
        <a:srgbClr val="4589FF"/>
      </a:hlink>
      <a:folHlink>
        <a:srgbClr val="6F6F6F"/>
      </a:folHlink>
    </a:clrScheme>
    <a:fontScheme name="IBM Plex">
      <a:majorFont>
        <a:latin typeface="IBM Plex Sans Light"/>
        <a:ea typeface=""/>
        <a:cs typeface=""/>
      </a:majorFont>
      <a:minorFont>
        <a:latin typeface="IBM Plex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rgbClr val="191919"/>
            </a:solidFill>
            <a:effectLst/>
            <a:latin typeface="IBM Plex Sans" pitchFamily="34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solidFill>
              <a:schemeClr val="bg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8"/>
    </a:custClr>
    <a:custClr name="Magenta 90">
      <a:srgbClr val="510224"/>
    </a:custClr>
    <a:custClr name="Magenta 80">
      <a:srgbClr val="740937"/>
    </a:custClr>
    <a:custClr name="Magenta 70">
      <a:srgbClr val="9F1853"/>
    </a:custClr>
    <a:custClr name="Magenta 60">
      <a:srgbClr val="D12771"/>
    </a:custClr>
    <a:custClr name="Magenta 50">
      <a:srgbClr val="EE5396"/>
    </a:custClr>
    <a:custClr name="Magenta 40">
      <a:srgbClr val="FF7EB6"/>
    </a:custClr>
    <a:custClr name="Magenta 30">
      <a:srgbClr val="FFAFD2"/>
    </a:custClr>
    <a:custClr name="Magenta 20">
      <a:srgbClr val="FFD6E8"/>
    </a:custClr>
    <a:custClr name="Magenta 10">
      <a:srgbClr val="FFF0F7"/>
    </a:custClr>
    <a:custClr name="Purple 100">
      <a:srgbClr val="1C0F30"/>
    </a:custClr>
    <a:custClr name="Purple 90">
      <a:srgbClr val="31135E"/>
    </a:custClr>
    <a:custClr name="Purple 80">
      <a:srgbClr val="491D8B"/>
    </a:custClr>
    <a:custClr name="Purple 70">
      <a:srgbClr val="6929C4"/>
    </a:custClr>
    <a:custClr name="Purple 60">
      <a:srgbClr val="8A3FFC"/>
    </a:custClr>
    <a:custClr name="Purple 50">
      <a:srgbClr val="A56EFF"/>
    </a:custClr>
    <a:custClr name="Purple 40">
      <a:srgbClr val="BE95FF"/>
    </a:custClr>
    <a:custClr name="Purple 30">
      <a:srgbClr val="D4BBFF"/>
    </a:custClr>
    <a:custClr name="Purple 20">
      <a:srgbClr val="E8DAFF"/>
    </a:custClr>
    <a:custClr name="Purple 10">
      <a:srgbClr val="F6F2FF"/>
    </a:custClr>
    <a:custClr name="Blue 100">
      <a:srgbClr val="001141"/>
    </a:custClr>
    <a:custClr name="Blue 90">
      <a:srgbClr val="001D6C"/>
    </a:custClr>
    <a:custClr name="Blue 80">
      <a:srgbClr val="002D9C"/>
    </a:custClr>
    <a:custClr name="Blue 70">
      <a:srgbClr val="0043CE"/>
    </a:custClr>
    <a:custClr name="Blue 60">
      <a:srgbClr val="0F62FE"/>
    </a:custClr>
    <a:custClr name="Blue 50">
      <a:srgbClr val="4589FF"/>
    </a:custClr>
    <a:custClr name="Blue 40">
      <a:srgbClr val="78A9FF"/>
    </a:custClr>
    <a:custClr name="Blue 30">
      <a:srgbClr val="A6C8FF"/>
    </a:custClr>
    <a:custClr name="Blue 20">
      <a:srgbClr val="D0E2FF"/>
    </a:custClr>
    <a:custClr name="Blue 10">
      <a:srgbClr val="EDF5FF"/>
    </a:custClr>
    <a:custClr name="Teal 100">
      <a:srgbClr val="081A1C"/>
    </a:custClr>
    <a:custClr name="Teal 90">
      <a:srgbClr val="022B30"/>
    </a:custClr>
    <a:custClr name="Teal 80">
      <a:srgbClr val="004548"/>
    </a:custClr>
    <a:custClr name="Teal 70">
      <a:srgbClr val="005D5D"/>
    </a:custClr>
    <a:custClr name="Teal 60">
      <a:srgbClr val="007D79"/>
    </a:custClr>
    <a:custClr name="Teal 50">
      <a:srgbClr val="009C98"/>
    </a:custClr>
    <a:custClr name="Teal 40">
      <a:srgbClr val="08BDBA"/>
    </a:custClr>
    <a:custClr name="Teal 30">
      <a:srgbClr val="3DDBD9"/>
    </a:custClr>
    <a:custClr name="Teal 20">
      <a:srgbClr val="9EF0F0"/>
    </a:custClr>
    <a:custClr name="Teal 10">
      <a:srgbClr val="D9FBFB"/>
    </a:custClr>
    <a:custClr name="Gray 100">
      <a:srgbClr val="161616"/>
    </a:custClr>
    <a:custClr name="Gray 90">
      <a:srgbClr val="262626"/>
    </a:custClr>
    <a:custClr name="Gray 80">
      <a:srgbClr val="393939"/>
    </a:custClr>
    <a:custClr name="Gray 70">
      <a:srgbClr val="525252"/>
    </a:custClr>
    <a:custClr name="Gray 60">
      <a:srgbClr val="6F6F6F"/>
    </a:custClr>
    <a:custClr name="Gray 50">
      <a:srgbClr val="8D8D8D"/>
    </a:custClr>
    <a:custClr name="Gray 40">
      <a:srgbClr val="A8A8A8"/>
    </a:custClr>
    <a:custClr name="Gray 30">
      <a:srgbClr val="C6C6C6"/>
    </a:custClr>
    <a:custClr name="Gray 20">
      <a:srgbClr val="E0E0E0"/>
    </a:custClr>
    <a:custClr name="Gray 10">
      <a:srgbClr val="F4F4F4"/>
    </a:custClr>
  </a:custClrLst>
  <a:extLst>
    <a:ext uri="{05A4C25C-085E-4340-85A3-A5531E510DB2}">
      <thm15:themeFamily xmlns:thm15="http://schemas.microsoft.com/office/thememl/2012/main" name="IBM_Master_Presentation_1124_V01_Plex.pptx" id="{80B8559C-7CF0-5B40-975D-B007EC7BCB16}" vid="{15B3B518-7CF1-234E-B76B-F16347DE4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IBM Brand Template 2022</Template>
  <TotalTime>16827</TotalTime>
  <Words>581</Words>
  <Application>Microsoft Macintosh PowerPoint</Application>
  <PresentationFormat>On-screen Show (16:9)</PresentationFormat>
  <Paragraphs>104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IBM Plex Sans</vt:lpstr>
      <vt:lpstr>Arial</vt:lpstr>
      <vt:lpstr>IBM Plex Sans Light</vt:lpstr>
      <vt:lpstr>IBM Brand Template 2022</vt:lpstr>
      <vt:lpstr>PowerPoint Presentation</vt:lpstr>
      <vt:lpstr>Demo overview</vt:lpstr>
      <vt:lpstr>Demo overview</vt:lpstr>
      <vt:lpstr>Demo flow</vt:lpstr>
      <vt:lpstr>Demo components </vt:lpstr>
      <vt:lpstr>PowerPoint Presentation</vt:lpstr>
      <vt:lpstr>PowerPoint Presentation</vt:lpstr>
      <vt:lpstr>PowerPoint Presentation</vt:lpstr>
      <vt:lpstr>Additional learning resources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IBM Presentation Template — IBM Plex® variant</dc:title>
  <dc:subject/>
  <dc:creator>Dennis Woo</dc:creator>
  <cp:keywords/>
  <dc:description/>
  <cp:lastModifiedBy>Thomas J Yang</cp:lastModifiedBy>
  <cp:revision>86</cp:revision>
  <cp:lastPrinted>2019-04-25T15:14:05Z</cp:lastPrinted>
  <dcterms:created xsi:type="dcterms:W3CDTF">2022-03-29T18:01:34Z</dcterms:created>
  <dcterms:modified xsi:type="dcterms:W3CDTF">2024-06-25T22:39:17Z</dcterms:modified>
  <cp:category/>
</cp:coreProperties>
</file>